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740" r:id="rId1"/>
  </p:sldMasterIdLst>
  <p:notesMasterIdLst>
    <p:notesMasterId r:id="rId39"/>
  </p:notesMasterIdLst>
  <p:sldIdLst>
    <p:sldId id="256" r:id="rId2"/>
    <p:sldId id="257" r:id="rId3"/>
    <p:sldId id="274" r:id="rId4"/>
    <p:sldId id="258" r:id="rId5"/>
    <p:sldId id="259" r:id="rId6"/>
    <p:sldId id="293" r:id="rId7"/>
    <p:sldId id="260" r:id="rId8"/>
    <p:sldId id="262" r:id="rId9"/>
    <p:sldId id="261" r:id="rId10"/>
    <p:sldId id="265" r:id="rId11"/>
    <p:sldId id="266" r:id="rId12"/>
    <p:sldId id="267" r:id="rId13"/>
    <p:sldId id="268" r:id="rId14"/>
    <p:sldId id="275" r:id="rId15"/>
    <p:sldId id="269" r:id="rId16"/>
    <p:sldId id="270" r:id="rId17"/>
    <p:sldId id="273" r:id="rId18"/>
    <p:sldId id="272" r:id="rId19"/>
    <p:sldId id="276" r:id="rId20"/>
    <p:sldId id="277" r:id="rId21"/>
    <p:sldId id="280" r:id="rId22"/>
    <p:sldId id="283" r:id="rId23"/>
    <p:sldId id="281" r:id="rId24"/>
    <p:sldId id="294" r:id="rId25"/>
    <p:sldId id="284" r:id="rId26"/>
    <p:sldId id="285" r:id="rId27"/>
    <p:sldId id="286" r:id="rId28"/>
    <p:sldId id="287" r:id="rId29"/>
    <p:sldId id="288" r:id="rId30"/>
    <p:sldId id="289" r:id="rId31"/>
    <p:sldId id="290" r:id="rId32"/>
    <p:sldId id="291" r:id="rId33"/>
    <p:sldId id="292" r:id="rId34"/>
    <p:sldId id="282" r:id="rId35"/>
    <p:sldId id="271" r:id="rId36"/>
    <p:sldId id="278" r:id="rId37"/>
    <p:sldId id="27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a Jaffer Ali" initials="WJA" lastIdx="1" clrIdx="0">
    <p:extLst>
      <p:ext uri="{19B8F6BF-5375-455C-9EA6-DF929625EA0E}">
        <p15:presenceInfo xmlns:p15="http://schemas.microsoft.com/office/powerpoint/2012/main" userId="S::Wala.Ali@bh.zain.com::0450ea00-56cc-4671-80b8-0a1863ac2c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BAD556-99ED-4E32-AF65-AC24FB2077C6}" v="210" dt="2021-03-30T07:52:13.8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785" autoAdjust="0"/>
  </p:normalViewPr>
  <p:slideViewPr>
    <p:cSldViewPr snapToGrid="0">
      <p:cViewPr varScale="1">
        <p:scale>
          <a:sx n="95" d="100"/>
          <a:sy n="95" d="100"/>
        </p:scale>
        <p:origin x="18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iq Jaffer" userId="2c025925c7489ed4" providerId="LiveId" clId="{82BAD556-99ED-4E32-AF65-AC24FB2077C6}"/>
    <pc:docChg chg="undo custSel addSld delSld modSld sldOrd">
      <pc:chgData name="Sadiq Jaffer" userId="2c025925c7489ed4" providerId="LiveId" clId="{82BAD556-99ED-4E32-AF65-AC24FB2077C6}" dt="2021-03-30T07:52:41.418" v="2683"/>
      <pc:docMkLst>
        <pc:docMk/>
      </pc:docMkLst>
      <pc:sldChg chg="delSp modSp mod">
        <pc:chgData name="Sadiq Jaffer" userId="2c025925c7489ed4" providerId="LiveId" clId="{82BAD556-99ED-4E32-AF65-AC24FB2077C6}" dt="2021-03-30T06:15:48.569" v="1796" actId="1076"/>
        <pc:sldMkLst>
          <pc:docMk/>
          <pc:sldMk cId="3773602335" sldId="256"/>
        </pc:sldMkLst>
        <pc:spChg chg="mod">
          <ac:chgData name="Sadiq Jaffer" userId="2c025925c7489ed4" providerId="LiveId" clId="{82BAD556-99ED-4E32-AF65-AC24FB2077C6}" dt="2021-03-30T06:15:48.569" v="1796" actId="1076"/>
          <ac:spMkLst>
            <pc:docMk/>
            <pc:sldMk cId="3773602335" sldId="256"/>
            <ac:spMk id="4" creationId="{F32DEBF5-4155-43C9-A238-496C7F627FE0}"/>
          </ac:spMkLst>
        </pc:spChg>
        <pc:spChg chg="mod">
          <ac:chgData name="Sadiq Jaffer" userId="2c025925c7489ed4" providerId="LiveId" clId="{82BAD556-99ED-4E32-AF65-AC24FB2077C6}" dt="2021-03-30T06:15:41.657" v="1795" actId="1076"/>
          <ac:spMkLst>
            <pc:docMk/>
            <pc:sldMk cId="3773602335" sldId="256"/>
            <ac:spMk id="5" creationId="{185E2DF3-8696-43DE-8141-1CFDD87ED003}"/>
          </ac:spMkLst>
        </pc:spChg>
        <pc:spChg chg="del">
          <ac:chgData name="Sadiq Jaffer" userId="2c025925c7489ed4" providerId="LiveId" clId="{82BAD556-99ED-4E32-AF65-AC24FB2077C6}" dt="2021-03-30T05:29:01.550" v="1777" actId="478"/>
          <ac:spMkLst>
            <pc:docMk/>
            <pc:sldMk cId="3773602335" sldId="256"/>
            <ac:spMk id="8" creationId="{CFB87C07-4A57-4E04-BCD5-EC2242898B8F}"/>
          </ac:spMkLst>
        </pc:spChg>
      </pc:sldChg>
      <pc:sldChg chg="addSp delSp modSp mod setBg delDesignElem modNotesTx">
        <pc:chgData name="Sadiq Jaffer" userId="2c025925c7489ed4" providerId="LiveId" clId="{82BAD556-99ED-4E32-AF65-AC24FB2077C6}" dt="2021-03-30T06:55:53.932" v="2100" actId="20577"/>
        <pc:sldMkLst>
          <pc:docMk/>
          <pc:sldMk cId="2276178152" sldId="257"/>
        </pc:sldMkLst>
        <pc:spChg chg="mod">
          <ac:chgData name="Sadiq Jaffer" userId="2c025925c7489ed4" providerId="LiveId" clId="{82BAD556-99ED-4E32-AF65-AC24FB2077C6}" dt="2021-03-30T05:29:21.776" v="1778" actId="108"/>
          <ac:spMkLst>
            <pc:docMk/>
            <pc:sldMk cId="2276178152" sldId="257"/>
            <ac:spMk id="2" creationId="{949637D0-774F-4B6E-8EF3-2A6051EDED4B}"/>
          </ac:spMkLst>
        </pc:spChg>
        <pc:spChg chg="add">
          <ac:chgData name="Sadiq Jaffer" userId="2c025925c7489ed4" providerId="LiveId" clId="{82BAD556-99ED-4E32-AF65-AC24FB2077C6}" dt="2021-03-29T06:34:46.179" v="6" actId="26606"/>
          <ac:spMkLst>
            <pc:docMk/>
            <pc:sldMk cId="2276178152" sldId="257"/>
            <ac:spMk id="6" creationId="{DCC231C8-C761-4B31-9B1C-C6D19248C6B3}"/>
          </ac:spMkLst>
        </pc:spChg>
        <pc:spChg chg="del">
          <ac:chgData name="Sadiq Jaffer" userId="2c025925c7489ed4" providerId="LiveId" clId="{82BAD556-99ED-4E32-AF65-AC24FB2077C6}" dt="2021-03-29T06:00:37.914" v="1"/>
          <ac:spMkLst>
            <pc:docMk/>
            <pc:sldMk cId="2276178152" sldId="257"/>
            <ac:spMk id="9" creationId="{30BC9609-A8AF-411F-A9E0-C3B93C8945CA}"/>
          </ac:spMkLst>
        </pc:spChg>
        <pc:graphicFrameChg chg="mod modGraphic">
          <ac:chgData name="Sadiq Jaffer" userId="2c025925c7489ed4" providerId="LiveId" clId="{82BAD556-99ED-4E32-AF65-AC24FB2077C6}" dt="2021-03-30T06:55:53.932" v="2100" actId="20577"/>
          <ac:graphicFrameMkLst>
            <pc:docMk/>
            <pc:sldMk cId="2276178152" sldId="257"/>
            <ac:graphicFrameMk id="4" creationId="{A6723459-77F9-4ABA-A997-1BB5B7769BDA}"/>
          </ac:graphicFrameMkLst>
        </pc:graphicFrameChg>
      </pc:sldChg>
      <pc:sldChg chg="modSp mod modNotesTx">
        <pc:chgData name="Sadiq Jaffer" userId="2c025925c7489ed4" providerId="LiveId" clId="{82BAD556-99ED-4E32-AF65-AC24FB2077C6}" dt="2021-03-30T06:24:02.518" v="1801"/>
        <pc:sldMkLst>
          <pc:docMk/>
          <pc:sldMk cId="2268687128" sldId="258"/>
        </pc:sldMkLst>
        <pc:spChg chg="mod">
          <ac:chgData name="Sadiq Jaffer" userId="2c025925c7489ed4" providerId="LiveId" clId="{82BAD556-99ED-4E32-AF65-AC24FB2077C6}" dt="2021-03-29T06:34:41.115" v="5"/>
          <ac:spMkLst>
            <pc:docMk/>
            <pc:sldMk cId="2268687128" sldId="258"/>
            <ac:spMk id="2" creationId="{BEEAF963-EF1C-481D-AC88-7457A705D1AF}"/>
          </ac:spMkLst>
        </pc:spChg>
        <pc:spChg chg="mod">
          <ac:chgData name="Sadiq Jaffer" userId="2c025925c7489ed4" providerId="LiveId" clId="{82BAD556-99ED-4E32-AF65-AC24FB2077C6}" dt="2021-03-29T11:11:58.028" v="206" actId="1076"/>
          <ac:spMkLst>
            <pc:docMk/>
            <pc:sldMk cId="2268687128" sldId="258"/>
            <ac:spMk id="13" creationId="{888D4000-6F6C-43B3-86AC-2D23AC9EC196}"/>
          </ac:spMkLst>
        </pc:spChg>
      </pc:sldChg>
      <pc:sldChg chg="modSp mod modNotesTx">
        <pc:chgData name="Sadiq Jaffer" userId="2c025925c7489ed4" providerId="LiveId" clId="{82BAD556-99ED-4E32-AF65-AC24FB2077C6}" dt="2021-03-30T06:39:26.468" v="2071" actId="20577"/>
        <pc:sldMkLst>
          <pc:docMk/>
          <pc:sldMk cId="2618208722" sldId="259"/>
        </pc:sldMkLst>
        <pc:spChg chg="mod">
          <ac:chgData name="Sadiq Jaffer" userId="2c025925c7489ed4" providerId="LiveId" clId="{82BAD556-99ED-4E32-AF65-AC24FB2077C6}" dt="2021-03-29T12:55:57.486" v="289" actId="122"/>
          <ac:spMkLst>
            <pc:docMk/>
            <pc:sldMk cId="2618208722" sldId="259"/>
            <ac:spMk id="2" creationId="{12F556C2-F798-452E-9DE2-F87B330F6427}"/>
          </ac:spMkLst>
        </pc:spChg>
      </pc:sldChg>
      <pc:sldChg chg="addSp modSp mod modNotesTx">
        <pc:chgData name="Sadiq Jaffer" userId="2c025925c7489ed4" providerId="LiveId" clId="{82BAD556-99ED-4E32-AF65-AC24FB2077C6}" dt="2021-03-30T06:50:33.984" v="2090" actId="20577"/>
        <pc:sldMkLst>
          <pc:docMk/>
          <pc:sldMk cId="832494182" sldId="260"/>
        </pc:sldMkLst>
        <pc:spChg chg="mod">
          <ac:chgData name="Sadiq Jaffer" userId="2c025925c7489ed4" providerId="LiveId" clId="{82BAD556-99ED-4E32-AF65-AC24FB2077C6}" dt="2021-03-29T12:58:30.701" v="305" actId="1076"/>
          <ac:spMkLst>
            <pc:docMk/>
            <pc:sldMk cId="832494182" sldId="260"/>
            <ac:spMk id="2" creationId="{57C43ECC-998F-43BE-A307-747E0611948C}"/>
          </ac:spMkLst>
        </pc:spChg>
        <pc:spChg chg="add mod">
          <ac:chgData name="Sadiq Jaffer" userId="2c025925c7489ed4" providerId="LiveId" clId="{82BAD556-99ED-4E32-AF65-AC24FB2077C6}" dt="2021-03-29T12:58:12.373" v="303" actId="1076"/>
          <ac:spMkLst>
            <pc:docMk/>
            <pc:sldMk cId="832494182" sldId="260"/>
            <ac:spMk id="6" creationId="{4F4C7476-25FC-4A05-9DE2-2D1C4DF6EDD2}"/>
          </ac:spMkLst>
        </pc:spChg>
      </pc:sldChg>
      <pc:sldChg chg="addSp delSp modSp mod modNotesTx">
        <pc:chgData name="Sadiq Jaffer" userId="2c025925c7489ed4" providerId="LiveId" clId="{82BAD556-99ED-4E32-AF65-AC24FB2077C6}" dt="2021-03-30T07:06:55.995" v="2147"/>
        <pc:sldMkLst>
          <pc:docMk/>
          <pc:sldMk cId="3430663306" sldId="261"/>
        </pc:sldMkLst>
        <pc:spChg chg="add mod">
          <ac:chgData name="Sadiq Jaffer" userId="2c025925c7489ed4" providerId="LiveId" clId="{82BAD556-99ED-4E32-AF65-AC24FB2077C6}" dt="2021-03-29T13:00:09.805" v="320" actId="1076"/>
          <ac:spMkLst>
            <pc:docMk/>
            <pc:sldMk cId="3430663306" sldId="261"/>
            <ac:spMk id="4" creationId="{E0DC7B30-8721-417A-A51E-297173461B18}"/>
          </ac:spMkLst>
        </pc:spChg>
        <pc:graphicFrameChg chg="mod">
          <ac:chgData name="Sadiq Jaffer" userId="2c025925c7489ed4" providerId="LiveId" clId="{82BAD556-99ED-4E32-AF65-AC24FB2077C6}" dt="2021-03-29T18:58:32.027" v="838" actId="20577"/>
          <ac:graphicFrameMkLst>
            <pc:docMk/>
            <pc:sldMk cId="3430663306" sldId="261"/>
            <ac:graphicFrameMk id="6" creationId="{8B2B5577-5051-48C3-A999-75F96AFFDF39}"/>
          </ac:graphicFrameMkLst>
        </pc:graphicFrameChg>
        <pc:picChg chg="del mod">
          <ac:chgData name="Sadiq Jaffer" userId="2c025925c7489ed4" providerId="LiveId" clId="{82BAD556-99ED-4E32-AF65-AC24FB2077C6}" dt="2021-03-29T12:59:51.013" v="316" actId="478"/>
          <ac:picMkLst>
            <pc:docMk/>
            <pc:sldMk cId="3430663306" sldId="261"/>
            <ac:picMk id="12" creationId="{F79E9A1A-E675-4B13-90B3-8C255F9040BA}"/>
          </ac:picMkLst>
        </pc:picChg>
      </pc:sldChg>
      <pc:sldChg chg="addSp modSp mod modNotesTx">
        <pc:chgData name="Sadiq Jaffer" userId="2c025925c7489ed4" providerId="LiveId" clId="{82BAD556-99ED-4E32-AF65-AC24FB2077C6}" dt="2021-03-30T06:51:54.160" v="2091"/>
        <pc:sldMkLst>
          <pc:docMk/>
          <pc:sldMk cId="2027391346" sldId="262"/>
        </pc:sldMkLst>
        <pc:spChg chg="mod">
          <ac:chgData name="Sadiq Jaffer" userId="2c025925c7489ed4" providerId="LiveId" clId="{82BAD556-99ED-4E32-AF65-AC24FB2077C6}" dt="2021-03-29T12:59:18.181" v="310" actId="1076"/>
          <ac:spMkLst>
            <pc:docMk/>
            <pc:sldMk cId="2027391346" sldId="262"/>
            <ac:spMk id="4" creationId="{149A7006-18FE-4DFC-8A25-7D3A28D93B4C}"/>
          </ac:spMkLst>
        </pc:spChg>
        <pc:spChg chg="add mod">
          <ac:chgData name="Sadiq Jaffer" userId="2c025925c7489ed4" providerId="LiveId" clId="{82BAD556-99ED-4E32-AF65-AC24FB2077C6}" dt="2021-03-29T12:59:13.140" v="309" actId="1076"/>
          <ac:spMkLst>
            <pc:docMk/>
            <pc:sldMk cId="2027391346" sldId="262"/>
            <ac:spMk id="5" creationId="{3EDF5D37-484C-4C97-9E2D-B0CF469F1FA8}"/>
          </ac:spMkLst>
        </pc:spChg>
        <pc:picChg chg="mod">
          <ac:chgData name="Sadiq Jaffer" userId="2c025925c7489ed4" providerId="LiveId" clId="{82BAD556-99ED-4E32-AF65-AC24FB2077C6}" dt="2021-03-29T12:59:21.260" v="311" actId="1076"/>
          <ac:picMkLst>
            <pc:docMk/>
            <pc:sldMk cId="2027391346" sldId="262"/>
            <ac:picMk id="7" creationId="{CF7B4FE7-2C08-4137-B1A5-EBE76751EEED}"/>
          </ac:picMkLst>
        </pc:picChg>
      </pc:sldChg>
      <pc:sldChg chg="del">
        <pc:chgData name="Sadiq Jaffer" userId="2c025925c7489ed4" providerId="LiveId" clId="{82BAD556-99ED-4E32-AF65-AC24FB2077C6}" dt="2021-03-29T12:55:03.521" v="288" actId="47"/>
        <pc:sldMkLst>
          <pc:docMk/>
          <pc:sldMk cId="2382227765" sldId="263"/>
        </pc:sldMkLst>
      </pc:sldChg>
      <pc:sldChg chg="modSp del mod">
        <pc:chgData name="Sadiq Jaffer" userId="2c025925c7489ed4" providerId="LiveId" clId="{82BAD556-99ED-4E32-AF65-AC24FB2077C6}" dt="2021-03-29T11:31:46.604" v="230" actId="47"/>
        <pc:sldMkLst>
          <pc:docMk/>
          <pc:sldMk cId="380882022" sldId="264"/>
        </pc:sldMkLst>
        <pc:spChg chg="mod">
          <ac:chgData name="Sadiq Jaffer" userId="2c025925c7489ed4" providerId="LiveId" clId="{82BAD556-99ED-4E32-AF65-AC24FB2077C6}" dt="2021-03-29T11:28:18.251" v="225" actId="108"/>
          <ac:spMkLst>
            <pc:docMk/>
            <pc:sldMk cId="380882022" sldId="264"/>
            <ac:spMk id="2" creationId="{17CFB124-F091-4306-BC5B-B45AA69A9798}"/>
          </ac:spMkLst>
        </pc:spChg>
        <pc:spChg chg="mod">
          <ac:chgData name="Sadiq Jaffer" userId="2c025925c7489ed4" providerId="LiveId" clId="{82BAD556-99ED-4E32-AF65-AC24FB2077C6}" dt="2021-03-29T11:28:11.051" v="224" actId="14100"/>
          <ac:spMkLst>
            <pc:docMk/>
            <pc:sldMk cId="380882022" sldId="264"/>
            <ac:spMk id="3" creationId="{C69C2A76-AACE-4ECA-94C5-3C3638CE251F}"/>
          </ac:spMkLst>
        </pc:spChg>
      </pc:sldChg>
      <pc:sldChg chg="addSp modSp mod modNotesTx">
        <pc:chgData name="Sadiq Jaffer" userId="2c025925c7489ed4" providerId="LiveId" clId="{82BAD556-99ED-4E32-AF65-AC24FB2077C6}" dt="2021-03-30T07:18:05.376" v="2442" actId="20577"/>
        <pc:sldMkLst>
          <pc:docMk/>
          <pc:sldMk cId="1241283202" sldId="265"/>
        </pc:sldMkLst>
        <pc:spChg chg="mod">
          <ac:chgData name="Sadiq Jaffer" userId="2c025925c7489ed4" providerId="LiveId" clId="{82BAD556-99ED-4E32-AF65-AC24FB2077C6}" dt="2021-03-29T13:06:46.836" v="371" actId="1076"/>
          <ac:spMkLst>
            <pc:docMk/>
            <pc:sldMk cId="1241283202" sldId="265"/>
            <ac:spMk id="2" creationId="{5E6A5276-ECB4-424D-B6C4-39C295E17464}"/>
          </ac:spMkLst>
        </pc:spChg>
        <pc:spChg chg="mod">
          <ac:chgData name="Sadiq Jaffer" userId="2c025925c7489ed4" providerId="LiveId" clId="{82BAD556-99ED-4E32-AF65-AC24FB2077C6}" dt="2021-03-29T13:06:15.216" v="367" actId="1036"/>
          <ac:spMkLst>
            <pc:docMk/>
            <pc:sldMk cId="1241283202" sldId="265"/>
            <ac:spMk id="3" creationId="{F7E6EFE4-CB3A-451D-AAA8-940836B3BF24}"/>
          </ac:spMkLst>
        </pc:spChg>
        <pc:spChg chg="mod">
          <ac:chgData name="Sadiq Jaffer" userId="2c025925c7489ed4" providerId="LiveId" clId="{82BAD556-99ED-4E32-AF65-AC24FB2077C6}" dt="2021-03-29T13:06:15.216" v="367" actId="1036"/>
          <ac:spMkLst>
            <pc:docMk/>
            <pc:sldMk cId="1241283202" sldId="265"/>
            <ac:spMk id="6" creationId="{6F1B6888-94E8-4F37-BDC7-5752C352B1F0}"/>
          </ac:spMkLst>
        </pc:spChg>
        <pc:spChg chg="mod">
          <ac:chgData name="Sadiq Jaffer" userId="2c025925c7489ed4" providerId="LiveId" clId="{82BAD556-99ED-4E32-AF65-AC24FB2077C6}" dt="2021-03-29T13:06:19.701" v="368" actId="1076"/>
          <ac:spMkLst>
            <pc:docMk/>
            <pc:sldMk cId="1241283202" sldId="265"/>
            <ac:spMk id="9" creationId="{A21ECA06-7FAB-49FF-A56B-D0F4B54BA3ED}"/>
          </ac:spMkLst>
        </pc:spChg>
        <pc:spChg chg="add mod">
          <ac:chgData name="Sadiq Jaffer" userId="2c025925c7489ed4" providerId="LiveId" clId="{82BAD556-99ED-4E32-AF65-AC24FB2077C6}" dt="2021-03-29T14:01:16.599" v="647" actId="1076"/>
          <ac:spMkLst>
            <pc:docMk/>
            <pc:sldMk cId="1241283202" sldId="265"/>
            <ac:spMk id="14" creationId="{53609A65-8336-4E13-8487-1F2C6BF2BB4B}"/>
          </ac:spMkLst>
        </pc:spChg>
        <pc:spChg chg="mod">
          <ac:chgData name="Sadiq Jaffer" userId="2c025925c7489ed4" providerId="LiveId" clId="{82BAD556-99ED-4E32-AF65-AC24FB2077C6}" dt="2021-03-29T13:06:15.216" v="367" actId="1036"/>
          <ac:spMkLst>
            <pc:docMk/>
            <pc:sldMk cId="1241283202" sldId="265"/>
            <ac:spMk id="15" creationId="{86F2402F-E265-41FD-99E7-68A80E7E3E95}"/>
          </ac:spMkLst>
        </pc:spChg>
        <pc:spChg chg="mod">
          <ac:chgData name="Sadiq Jaffer" userId="2c025925c7489ed4" providerId="LiveId" clId="{82BAD556-99ED-4E32-AF65-AC24FB2077C6}" dt="2021-03-29T13:06:15.216" v="367" actId="1036"/>
          <ac:spMkLst>
            <pc:docMk/>
            <pc:sldMk cId="1241283202" sldId="265"/>
            <ac:spMk id="16" creationId="{77786831-C9D1-4683-A387-74DF6495427B}"/>
          </ac:spMkLst>
        </pc:spChg>
        <pc:spChg chg="mod">
          <ac:chgData name="Sadiq Jaffer" userId="2c025925c7489ed4" providerId="LiveId" clId="{82BAD556-99ED-4E32-AF65-AC24FB2077C6}" dt="2021-03-29T13:07:00.980" v="373" actId="1076"/>
          <ac:spMkLst>
            <pc:docMk/>
            <pc:sldMk cId="1241283202" sldId="265"/>
            <ac:spMk id="17" creationId="{3A877DD5-440D-44E9-B0B1-F2A96EE0B1AD}"/>
          </ac:spMkLst>
        </pc:spChg>
        <pc:graphicFrameChg chg="mod">
          <ac:chgData name="Sadiq Jaffer" userId="2c025925c7489ed4" providerId="LiveId" clId="{82BAD556-99ED-4E32-AF65-AC24FB2077C6}" dt="2021-03-29T13:06:54.400" v="372" actId="1076"/>
          <ac:graphicFrameMkLst>
            <pc:docMk/>
            <pc:sldMk cId="1241283202" sldId="265"/>
            <ac:graphicFrameMk id="13" creationId="{FD5D845B-E090-438C-BDAF-AA36F530220A}"/>
          </ac:graphicFrameMkLst>
        </pc:graphicFrameChg>
        <pc:picChg chg="mod">
          <ac:chgData name="Sadiq Jaffer" userId="2c025925c7489ed4" providerId="LiveId" clId="{82BAD556-99ED-4E32-AF65-AC24FB2077C6}" dt="2021-03-29T13:06:15.216" v="367" actId="1036"/>
          <ac:picMkLst>
            <pc:docMk/>
            <pc:sldMk cId="1241283202" sldId="265"/>
            <ac:picMk id="5" creationId="{354A533B-F2FC-4F9C-9C32-38F6DEC0B6D7}"/>
          </ac:picMkLst>
        </pc:picChg>
        <pc:picChg chg="mod">
          <ac:chgData name="Sadiq Jaffer" userId="2c025925c7489ed4" providerId="LiveId" clId="{82BAD556-99ED-4E32-AF65-AC24FB2077C6}" dt="2021-03-29T13:06:15.216" v="367" actId="1036"/>
          <ac:picMkLst>
            <pc:docMk/>
            <pc:sldMk cId="1241283202" sldId="265"/>
            <ac:picMk id="11" creationId="{901238A9-734D-4782-9944-02A1D49C7114}"/>
          </ac:picMkLst>
        </pc:picChg>
        <pc:cxnChg chg="mod">
          <ac:chgData name="Sadiq Jaffer" userId="2c025925c7489ed4" providerId="LiveId" clId="{82BAD556-99ED-4E32-AF65-AC24FB2077C6}" dt="2021-03-29T13:06:15.216" v="367" actId="1036"/>
          <ac:cxnSpMkLst>
            <pc:docMk/>
            <pc:sldMk cId="1241283202" sldId="265"/>
            <ac:cxnSpMk id="8" creationId="{28BC7023-D0B8-44BF-AAE3-E4B998BA5DDB}"/>
          </ac:cxnSpMkLst>
        </pc:cxnChg>
      </pc:sldChg>
      <pc:sldChg chg="addSp modSp mod modNotesTx">
        <pc:chgData name="Sadiq Jaffer" userId="2c025925c7489ed4" providerId="LiveId" clId="{82BAD556-99ED-4E32-AF65-AC24FB2077C6}" dt="2021-03-30T07:20:18.897" v="2482" actId="20577"/>
        <pc:sldMkLst>
          <pc:docMk/>
          <pc:sldMk cId="4059387634" sldId="266"/>
        </pc:sldMkLst>
        <pc:spChg chg="mod">
          <ac:chgData name="Sadiq Jaffer" userId="2c025925c7489ed4" providerId="LiveId" clId="{82BAD556-99ED-4E32-AF65-AC24FB2077C6}" dt="2021-03-29T13:17:13.059" v="377" actId="1076"/>
          <ac:spMkLst>
            <pc:docMk/>
            <pc:sldMk cId="4059387634" sldId="266"/>
            <ac:spMk id="2" creationId="{9325FD89-AFAB-49F4-88E5-D4DBB086CA0B}"/>
          </ac:spMkLst>
        </pc:spChg>
        <pc:spChg chg="mod">
          <ac:chgData name="Sadiq Jaffer" userId="2c025925c7489ed4" providerId="LiveId" clId="{82BAD556-99ED-4E32-AF65-AC24FB2077C6}" dt="2021-03-29T12:22:10.222" v="252" actId="20577"/>
          <ac:spMkLst>
            <pc:docMk/>
            <pc:sldMk cId="4059387634" sldId="266"/>
            <ac:spMk id="6" creationId="{A3300F29-6545-48FF-ABE5-02A16CB88D31}"/>
          </ac:spMkLst>
        </pc:spChg>
        <pc:spChg chg="add mod">
          <ac:chgData name="Sadiq Jaffer" userId="2c025925c7489ed4" providerId="LiveId" clId="{82BAD556-99ED-4E32-AF65-AC24FB2077C6}" dt="2021-03-29T14:01:32.393" v="651" actId="1076"/>
          <ac:spMkLst>
            <pc:docMk/>
            <pc:sldMk cId="4059387634" sldId="266"/>
            <ac:spMk id="12" creationId="{A917058F-F215-4F8F-9A56-A57D03E5F74B}"/>
          </ac:spMkLst>
        </pc:spChg>
      </pc:sldChg>
      <pc:sldChg chg="addSp modSp mod">
        <pc:chgData name="Sadiq Jaffer" userId="2c025925c7489ed4" providerId="LiveId" clId="{82BAD556-99ED-4E32-AF65-AC24FB2077C6}" dt="2021-03-29T14:01:45.968" v="657" actId="1076"/>
        <pc:sldMkLst>
          <pc:docMk/>
          <pc:sldMk cId="2679728106" sldId="267"/>
        </pc:sldMkLst>
        <pc:spChg chg="mod">
          <ac:chgData name="Sadiq Jaffer" userId="2c025925c7489ed4" providerId="LiveId" clId="{82BAD556-99ED-4E32-AF65-AC24FB2077C6}" dt="2021-03-29T13:05:17.653" v="333" actId="1076"/>
          <ac:spMkLst>
            <pc:docMk/>
            <pc:sldMk cId="2679728106" sldId="267"/>
            <ac:spMk id="2" creationId="{94B734A5-CA21-48CF-9267-CDB8CF3ECE09}"/>
          </ac:spMkLst>
        </pc:spChg>
        <pc:spChg chg="add mod">
          <ac:chgData name="Sadiq Jaffer" userId="2c025925c7489ed4" providerId="LiveId" clId="{82BAD556-99ED-4E32-AF65-AC24FB2077C6}" dt="2021-03-29T14:01:45.968" v="657" actId="1076"/>
          <ac:spMkLst>
            <pc:docMk/>
            <pc:sldMk cId="2679728106" sldId="267"/>
            <ac:spMk id="4" creationId="{40F50A15-1283-48B7-8585-43DCF5E06EBD}"/>
          </ac:spMkLst>
        </pc:spChg>
      </pc:sldChg>
      <pc:sldChg chg="addSp delSp modSp mod modNotesTx">
        <pc:chgData name="Sadiq Jaffer" userId="2c025925c7489ed4" providerId="LiveId" clId="{82BAD556-99ED-4E32-AF65-AC24FB2077C6}" dt="2021-03-30T07:23:02.661" v="2483"/>
        <pc:sldMkLst>
          <pc:docMk/>
          <pc:sldMk cId="2989272481" sldId="268"/>
        </pc:sldMkLst>
        <pc:spChg chg="mod">
          <ac:chgData name="Sadiq Jaffer" userId="2c025925c7489ed4" providerId="LiveId" clId="{82BAD556-99ED-4E32-AF65-AC24FB2077C6}" dt="2021-03-29T13:21:30.851" v="411" actId="1076"/>
          <ac:spMkLst>
            <pc:docMk/>
            <pc:sldMk cId="2989272481" sldId="268"/>
            <ac:spMk id="2" creationId="{5AF9158A-B459-4066-B4B4-420C124B8CC2}"/>
          </ac:spMkLst>
        </pc:spChg>
        <pc:spChg chg="mod">
          <ac:chgData name="Sadiq Jaffer" userId="2c025925c7489ed4" providerId="LiveId" clId="{82BAD556-99ED-4E32-AF65-AC24FB2077C6}" dt="2021-03-29T13:20:47.819" v="407" actId="1076"/>
          <ac:spMkLst>
            <pc:docMk/>
            <pc:sldMk cId="2989272481" sldId="268"/>
            <ac:spMk id="12" creationId="{9596CF09-CA83-463C-94FA-CC652B90361A}"/>
          </ac:spMkLst>
        </pc:spChg>
        <pc:spChg chg="add mod">
          <ac:chgData name="Sadiq Jaffer" userId="2c025925c7489ed4" providerId="LiveId" clId="{82BAD556-99ED-4E32-AF65-AC24FB2077C6}" dt="2021-03-29T13:20:45.394" v="406" actId="1036"/>
          <ac:spMkLst>
            <pc:docMk/>
            <pc:sldMk cId="2989272481" sldId="268"/>
            <ac:spMk id="13" creationId="{4920AA85-0FDF-40C1-B381-D9272F41254D}"/>
          </ac:spMkLst>
        </pc:spChg>
        <pc:spChg chg="add mod">
          <ac:chgData name="Sadiq Jaffer" userId="2c025925c7489ed4" providerId="LiveId" clId="{82BAD556-99ED-4E32-AF65-AC24FB2077C6}" dt="2021-03-29T14:01:59.232" v="661" actId="1076"/>
          <ac:spMkLst>
            <pc:docMk/>
            <pc:sldMk cId="2989272481" sldId="268"/>
            <ac:spMk id="14" creationId="{6D00906B-1F8D-412E-ACB1-62074E73EDF3}"/>
          </ac:spMkLst>
        </pc:spChg>
        <pc:spChg chg="del">
          <ac:chgData name="Sadiq Jaffer" userId="2c025925c7489ed4" providerId="LiveId" clId="{82BAD556-99ED-4E32-AF65-AC24FB2077C6}" dt="2021-03-29T12:24:49.905" v="256" actId="478"/>
          <ac:spMkLst>
            <pc:docMk/>
            <pc:sldMk cId="2989272481" sldId="268"/>
            <ac:spMk id="20" creationId="{1D41CB87-D527-4627-8951-FD6D76CF6A8E}"/>
          </ac:spMkLst>
        </pc:spChg>
        <pc:spChg chg="mod ord">
          <ac:chgData name="Sadiq Jaffer" userId="2c025925c7489ed4" providerId="LiveId" clId="{82BAD556-99ED-4E32-AF65-AC24FB2077C6}" dt="2021-03-29T13:20:45.394" v="406" actId="1036"/>
          <ac:spMkLst>
            <pc:docMk/>
            <pc:sldMk cId="2989272481" sldId="268"/>
            <ac:spMk id="22" creationId="{6921852F-8597-468E-B796-16DFBE4D5160}"/>
          </ac:spMkLst>
        </pc:spChg>
        <pc:spChg chg="mod">
          <ac:chgData name="Sadiq Jaffer" userId="2c025925c7489ed4" providerId="LiveId" clId="{82BAD556-99ED-4E32-AF65-AC24FB2077C6}" dt="2021-03-29T13:21:38.763" v="412" actId="1076"/>
          <ac:spMkLst>
            <pc:docMk/>
            <pc:sldMk cId="2989272481" sldId="268"/>
            <ac:spMk id="24" creationId="{B12965DB-05D0-4804-8858-152FA120F154}"/>
          </ac:spMkLst>
        </pc:spChg>
        <pc:picChg chg="add mod">
          <ac:chgData name="Sadiq Jaffer" userId="2c025925c7489ed4" providerId="LiveId" clId="{82BAD556-99ED-4E32-AF65-AC24FB2077C6}" dt="2021-03-29T13:20:45.394" v="406" actId="1036"/>
          <ac:picMkLst>
            <pc:docMk/>
            <pc:sldMk cId="2989272481" sldId="268"/>
            <ac:picMk id="4" creationId="{A9B3B333-BAC6-46D0-BAFC-07A7E4CE36F7}"/>
          </ac:picMkLst>
        </pc:picChg>
        <pc:picChg chg="del">
          <ac:chgData name="Sadiq Jaffer" userId="2c025925c7489ed4" providerId="LiveId" clId="{82BAD556-99ED-4E32-AF65-AC24FB2077C6}" dt="2021-03-29T12:24:48.355" v="255" actId="478"/>
          <ac:picMkLst>
            <pc:docMk/>
            <pc:sldMk cId="2989272481" sldId="268"/>
            <ac:picMk id="18" creationId="{E779E3DF-7740-45B4-9A71-98412945ED7F}"/>
          </ac:picMkLst>
        </pc:picChg>
        <pc:picChg chg="del">
          <ac:chgData name="Sadiq Jaffer" userId="2c025925c7489ed4" providerId="LiveId" clId="{82BAD556-99ED-4E32-AF65-AC24FB2077C6}" dt="2021-03-29T12:24:51.024" v="257" actId="478"/>
          <ac:picMkLst>
            <pc:docMk/>
            <pc:sldMk cId="2989272481" sldId="268"/>
            <ac:picMk id="19" creationId="{422B36CF-2F47-4A83-8BDA-11E91D250172}"/>
          </ac:picMkLst>
        </pc:picChg>
        <pc:cxnChg chg="del">
          <ac:chgData name="Sadiq Jaffer" userId="2c025925c7489ed4" providerId="LiveId" clId="{82BAD556-99ED-4E32-AF65-AC24FB2077C6}" dt="2021-03-29T12:24:52.042" v="258" actId="478"/>
          <ac:cxnSpMkLst>
            <pc:docMk/>
            <pc:sldMk cId="2989272481" sldId="268"/>
            <ac:cxnSpMk id="11" creationId="{BF4FFDDE-E98C-4B36-B413-70EBA9C690E6}"/>
          </ac:cxnSpMkLst>
        </pc:cxnChg>
      </pc:sldChg>
      <pc:sldChg chg="addSp delSp modSp mod">
        <pc:chgData name="Sadiq Jaffer" userId="2c025925c7489ed4" providerId="LiveId" clId="{82BAD556-99ED-4E32-AF65-AC24FB2077C6}" dt="2021-03-29T14:02:24.057" v="669" actId="1076"/>
        <pc:sldMkLst>
          <pc:docMk/>
          <pc:sldMk cId="556527097" sldId="269"/>
        </pc:sldMkLst>
        <pc:spChg chg="mod">
          <ac:chgData name="Sadiq Jaffer" userId="2c025925c7489ed4" providerId="LiveId" clId="{82BAD556-99ED-4E32-AF65-AC24FB2077C6}" dt="2021-03-29T13:27:07.923" v="433" actId="1076"/>
          <ac:spMkLst>
            <pc:docMk/>
            <pc:sldMk cId="556527097" sldId="269"/>
            <ac:spMk id="2" creationId="{CD6BD542-23AF-4EC5-8068-19243479B1FE}"/>
          </ac:spMkLst>
        </pc:spChg>
        <pc:spChg chg="add del mod">
          <ac:chgData name="Sadiq Jaffer" userId="2c025925c7489ed4" providerId="LiveId" clId="{82BAD556-99ED-4E32-AF65-AC24FB2077C6}" dt="2021-03-29T13:26:19.875" v="427" actId="478"/>
          <ac:spMkLst>
            <pc:docMk/>
            <pc:sldMk cId="556527097" sldId="269"/>
            <ac:spMk id="3" creationId="{A3C67F90-42B4-406F-83FE-D982E5C7B4ED}"/>
          </ac:spMkLst>
        </pc:spChg>
        <pc:spChg chg="add mod">
          <ac:chgData name="Sadiq Jaffer" userId="2c025925c7489ed4" providerId="LiveId" clId="{82BAD556-99ED-4E32-AF65-AC24FB2077C6}" dt="2021-03-29T14:02:24.057" v="669" actId="1076"/>
          <ac:spMkLst>
            <pc:docMk/>
            <pc:sldMk cId="556527097" sldId="269"/>
            <ac:spMk id="26" creationId="{A74B2B54-8A22-472C-BCF4-DE80F1903922}"/>
          </ac:spMkLst>
        </pc:spChg>
        <pc:spChg chg="mod">
          <ac:chgData name="Sadiq Jaffer" userId="2c025925c7489ed4" providerId="LiveId" clId="{82BAD556-99ED-4E32-AF65-AC24FB2077C6}" dt="2021-03-29T13:28:03.153" v="452" actId="1038"/>
          <ac:spMkLst>
            <pc:docMk/>
            <pc:sldMk cId="556527097" sldId="269"/>
            <ac:spMk id="32" creationId="{A88E5B14-82CE-4E93-82EF-903F69830069}"/>
          </ac:spMkLst>
        </pc:spChg>
        <pc:spChg chg="mod">
          <ac:chgData name="Sadiq Jaffer" userId="2c025925c7489ed4" providerId="LiveId" clId="{82BAD556-99ED-4E32-AF65-AC24FB2077C6}" dt="2021-03-29T13:28:03.153" v="452" actId="1038"/>
          <ac:spMkLst>
            <pc:docMk/>
            <pc:sldMk cId="556527097" sldId="269"/>
            <ac:spMk id="37" creationId="{4EE2BFFB-C32C-4F79-9041-76F87372DDC9}"/>
          </ac:spMkLst>
        </pc:spChg>
        <pc:picChg chg="mod">
          <ac:chgData name="Sadiq Jaffer" userId="2c025925c7489ed4" providerId="LiveId" clId="{82BAD556-99ED-4E32-AF65-AC24FB2077C6}" dt="2021-03-29T13:26:52.129" v="431"/>
          <ac:picMkLst>
            <pc:docMk/>
            <pc:sldMk cId="556527097" sldId="269"/>
            <ac:picMk id="4" creationId="{00B2015D-CFCB-44AB-AE11-4C1DB74C7477}"/>
          </ac:picMkLst>
        </pc:picChg>
        <pc:picChg chg="mod">
          <ac:chgData name="Sadiq Jaffer" userId="2c025925c7489ed4" providerId="LiveId" clId="{82BAD556-99ED-4E32-AF65-AC24FB2077C6}" dt="2021-03-29T13:26:56.193" v="432"/>
          <ac:picMkLst>
            <pc:docMk/>
            <pc:sldMk cId="556527097" sldId="269"/>
            <ac:picMk id="6" creationId="{CA31FB7D-E67B-43C6-A129-AF6D6032B988}"/>
          </ac:picMkLst>
        </pc:picChg>
        <pc:picChg chg="mod">
          <ac:chgData name="Sadiq Jaffer" userId="2c025925c7489ed4" providerId="LiveId" clId="{82BAD556-99ED-4E32-AF65-AC24FB2077C6}" dt="2021-03-29T13:26:48.378" v="430"/>
          <ac:picMkLst>
            <pc:docMk/>
            <pc:sldMk cId="556527097" sldId="269"/>
            <ac:picMk id="8" creationId="{6300A948-1059-4A1D-A5A6-13CB5B33EF9D}"/>
          </ac:picMkLst>
        </pc:picChg>
        <pc:cxnChg chg="mod">
          <ac:chgData name="Sadiq Jaffer" userId="2c025925c7489ed4" providerId="LiveId" clId="{82BAD556-99ED-4E32-AF65-AC24FB2077C6}" dt="2021-03-29T13:28:03.153" v="452" actId="1038"/>
          <ac:cxnSpMkLst>
            <pc:docMk/>
            <pc:sldMk cId="556527097" sldId="269"/>
            <ac:cxnSpMk id="31" creationId="{CFEC323C-D8D2-4950-B68D-3D6F63C91754}"/>
          </ac:cxnSpMkLst>
        </pc:cxnChg>
        <pc:cxnChg chg="mod">
          <ac:chgData name="Sadiq Jaffer" userId="2c025925c7489ed4" providerId="LiveId" clId="{82BAD556-99ED-4E32-AF65-AC24FB2077C6}" dt="2021-03-29T13:28:03.153" v="452" actId="1038"/>
          <ac:cxnSpMkLst>
            <pc:docMk/>
            <pc:sldMk cId="556527097" sldId="269"/>
            <ac:cxnSpMk id="34" creationId="{F70FEE33-D37B-4CAD-8410-DEC3CC95F734}"/>
          </ac:cxnSpMkLst>
        </pc:cxnChg>
      </pc:sldChg>
      <pc:sldChg chg="addSp modSp mod">
        <pc:chgData name="Sadiq Jaffer" userId="2c025925c7489ed4" providerId="LiveId" clId="{82BAD556-99ED-4E32-AF65-AC24FB2077C6}" dt="2021-03-29T14:02:41.127" v="674" actId="1076"/>
        <pc:sldMkLst>
          <pc:docMk/>
          <pc:sldMk cId="4036612490" sldId="270"/>
        </pc:sldMkLst>
        <pc:spChg chg="mod">
          <ac:chgData name="Sadiq Jaffer" userId="2c025925c7489ed4" providerId="LiveId" clId="{82BAD556-99ED-4E32-AF65-AC24FB2077C6}" dt="2021-03-29T13:29:53.178" v="464" actId="1076"/>
          <ac:spMkLst>
            <pc:docMk/>
            <pc:sldMk cId="4036612490" sldId="270"/>
            <ac:spMk id="2" creationId="{98A14494-D312-486F-840A-4D34F553F5A3}"/>
          </ac:spMkLst>
        </pc:spChg>
        <pc:spChg chg="add mod">
          <ac:chgData name="Sadiq Jaffer" userId="2c025925c7489ed4" providerId="LiveId" clId="{82BAD556-99ED-4E32-AF65-AC24FB2077C6}" dt="2021-03-29T14:02:34.960" v="673" actId="1076"/>
          <ac:spMkLst>
            <pc:docMk/>
            <pc:sldMk cId="4036612490" sldId="270"/>
            <ac:spMk id="17" creationId="{DDB28AFE-02D3-442C-9912-FEAD3B476714}"/>
          </ac:spMkLst>
        </pc:spChg>
        <pc:picChg chg="mod">
          <ac:chgData name="Sadiq Jaffer" userId="2c025925c7489ed4" providerId="LiveId" clId="{82BAD556-99ED-4E32-AF65-AC24FB2077C6}" dt="2021-03-29T14:02:41.127" v="674" actId="1076"/>
          <ac:picMkLst>
            <pc:docMk/>
            <pc:sldMk cId="4036612490" sldId="270"/>
            <ac:picMk id="32" creationId="{DF4C1FB8-C74A-4170-B482-BBEF88F892CF}"/>
          </ac:picMkLst>
        </pc:picChg>
      </pc:sldChg>
      <pc:sldChg chg="addSp delSp modSp mod ord modShow">
        <pc:chgData name="Sadiq Jaffer" userId="2c025925c7489ed4" providerId="LiveId" clId="{82BAD556-99ED-4E32-AF65-AC24FB2077C6}" dt="2021-03-29T21:42:26.930" v="1440" actId="1076"/>
        <pc:sldMkLst>
          <pc:docMk/>
          <pc:sldMk cId="937696260" sldId="271"/>
        </pc:sldMkLst>
        <pc:spChg chg="mod">
          <ac:chgData name="Sadiq Jaffer" userId="2c025925c7489ed4" providerId="LiveId" clId="{82BAD556-99ED-4E32-AF65-AC24FB2077C6}" dt="2021-03-29T14:03:00.762" v="679" actId="1076"/>
          <ac:spMkLst>
            <pc:docMk/>
            <pc:sldMk cId="937696260" sldId="271"/>
            <ac:spMk id="2" creationId="{8D3BE03D-CD1F-4394-BEBF-89CA95734B1E}"/>
          </ac:spMkLst>
        </pc:spChg>
        <pc:spChg chg="add del">
          <ac:chgData name="Sadiq Jaffer" userId="2c025925c7489ed4" providerId="LiveId" clId="{82BAD556-99ED-4E32-AF65-AC24FB2077C6}" dt="2021-03-29T13:32:34.210" v="482"/>
          <ac:spMkLst>
            <pc:docMk/>
            <pc:sldMk cId="937696260" sldId="271"/>
            <ac:spMk id="6" creationId="{AB01CCFB-A0B9-4EF9-99F3-FF061267BC8E}"/>
          </ac:spMkLst>
        </pc:spChg>
        <pc:spChg chg="add del">
          <ac:chgData name="Sadiq Jaffer" userId="2c025925c7489ed4" providerId="LiveId" clId="{82BAD556-99ED-4E32-AF65-AC24FB2077C6}" dt="2021-03-29T13:32:34.210" v="482"/>
          <ac:spMkLst>
            <pc:docMk/>
            <pc:sldMk cId="937696260" sldId="271"/>
            <ac:spMk id="7" creationId="{CD52DDF2-F4E4-43D1-83DE-FCACDA6FB2FE}"/>
          </ac:spMkLst>
        </pc:spChg>
        <pc:spChg chg="mod">
          <ac:chgData name="Sadiq Jaffer" userId="2c025925c7489ed4" providerId="LiveId" clId="{82BAD556-99ED-4E32-AF65-AC24FB2077C6}" dt="2021-03-29T13:34:22.795" v="504" actId="1076"/>
          <ac:spMkLst>
            <pc:docMk/>
            <pc:sldMk cId="937696260" sldId="271"/>
            <ac:spMk id="9" creationId="{81C149EC-F5C1-4BF6-91CB-C0037F1072AC}"/>
          </ac:spMkLst>
        </pc:spChg>
        <pc:spChg chg="mod">
          <ac:chgData name="Sadiq Jaffer" userId="2c025925c7489ed4" providerId="LiveId" clId="{82BAD556-99ED-4E32-AF65-AC24FB2077C6}" dt="2021-03-29T21:41:36.729" v="1434" actId="20577"/>
          <ac:spMkLst>
            <pc:docMk/>
            <pc:sldMk cId="937696260" sldId="271"/>
            <ac:spMk id="11" creationId="{756F057C-1DCD-40F2-AEB3-470455AFEF9C}"/>
          </ac:spMkLst>
        </pc:spChg>
        <pc:spChg chg="add del mod">
          <ac:chgData name="Sadiq Jaffer" userId="2c025925c7489ed4" providerId="LiveId" clId="{82BAD556-99ED-4E32-AF65-AC24FB2077C6}" dt="2021-03-29T13:33:30.906" v="499" actId="478"/>
          <ac:spMkLst>
            <pc:docMk/>
            <pc:sldMk cId="937696260" sldId="271"/>
            <ac:spMk id="12" creationId="{F8035B03-9A4A-4DAB-9A3D-33A56C3032CA}"/>
          </ac:spMkLst>
        </pc:spChg>
        <pc:spChg chg="mod">
          <ac:chgData name="Sadiq Jaffer" userId="2c025925c7489ed4" providerId="LiveId" clId="{82BAD556-99ED-4E32-AF65-AC24FB2077C6}" dt="2021-03-29T21:41:26.044" v="1430" actId="20577"/>
          <ac:spMkLst>
            <pc:docMk/>
            <pc:sldMk cId="937696260" sldId="271"/>
            <ac:spMk id="13" creationId="{6F5D464F-7EAB-418D-A73B-F3F83EC1DA9E}"/>
          </ac:spMkLst>
        </pc:spChg>
        <pc:spChg chg="add mod">
          <ac:chgData name="Sadiq Jaffer" userId="2c025925c7489ed4" providerId="LiveId" clId="{82BAD556-99ED-4E32-AF65-AC24FB2077C6}" dt="2021-03-29T14:02:56.776" v="678" actId="1076"/>
          <ac:spMkLst>
            <pc:docMk/>
            <pc:sldMk cId="937696260" sldId="271"/>
            <ac:spMk id="15" creationId="{5E8FED65-EECE-4BDD-92EA-07E945178B51}"/>
          </ac:spMkLst>
        </pc:spChg>
        <pc:spChg chg="del">
          <ac:chgData name="Sadiq Jaffer" userId="2c025925c7489ed4" providerId="LiveId" clId="{82BAD556-99ED-4E32-AF65-AC24FB2077C6}" dt="2021-03-29T13:34:05.664" v="501" actId="478"/>
          <ac:spMkLst>
            <pc:docMk/>
            <pc:sldMk cId="937696260" sldId="271"/>
            <ac:spMk id="22" creationId="{2FAD7165-F06C-4469-ACF9-C08046762C31}"/>
          </ac:spMkLst>
        </pc:spChg>
        <pc:spChg chg="del">
          <ac:chgData name="Sadiq Jaffer" userId="2c025925c7489ed4" providerId="LiveId" clId="{82BAD556-99ED-4E32-AF65-AC24FB2077C6}" dt="2021-03-29T13:34:15.845" v="503" actId="478"/>
          <ac:spMkLst>
            <pc:docMk/>
            <pc:sldMk cId="937696260" sldId="271"/>
            <ac:spMk id="24" creationId="{0562038E-9B4E-4D55-B9BD-018CC2A59818}"/>
          </ac:spMkLst>
        </pc:spChg>
        <pc:spChg chg="add mod">
          <ac:chgData name="Sadiq Jaffer" userId="2c025925c7489ed4" providerId="LiveId" clId="{82BAD556-99ED-4E32-AF65-AC24FB2077C6}" dt="2021-03-29T13:37:38.002" v="576" actId="1076"/>
          <ac:spMkLst>
            <pc:docMk/>
            <pc:sldMk cId="937696260" sldId="271"/>
            <ac:spMk id="25" creationId="{6FA6CE7E-37FB-4766-A02F-AB4A6989CD22}"/>
          </ac:spMkLst>
        </pc:spChg>
        <pc:spChg chg="del">
          <ac:chgData name="Sadiq Jaffer" userId="2c025925c7489ed4" providerId="LiveId" clId="{82BAD556-99ED-4E32-AF65-AC24FB2077C6}" dt="2021-03-29T13:34:15.845" v="503" actId="478"/>
          <ac:spMkLst>
            <pc:docMk/>
            <pc:sldMk cId="937696260" sldId="271"/>
            <ac:spMk id="26" creationId="{C71FC55D-AA90-44C7-A4DB-0048876ED139}"/>
          </ac:spMkLst>
        </pc:spChg>
        <pc:spChg chg="add mod">
          <ac:chgData name="Sadiq Jaffer" userId="2c025925c7489ed4" providerId="LiveId" clId="{82BAD556-99ED-4E32-AF65-AC24FB2077C6}" dt="2021-03-29T13:38:39.250" v="607" actId="20577"/>
          <ac:spMkLst>
            <pc:docMk/>
            <pc:sldMk cId="937696260" sldId="271"/>
            <ac:spMk id="28" creationId="{4AED4486-31D5-4E61-992B-55F308D7192E}"/>
          </ac:spMkLst>
        </pc:spChg>
        <pc:spChg chg="del mod">
          <ac:chgData name="Sadiq Jaffer" userId="2c025925c7489ed4" providerId="LiveId" clId="{82BAD556-99ED-4E32-AF65-AC24FB2077C6}" dt="2021-03-29T13:31:49.974" v="479" actId="478"/>
          <ac:spMkLst>
            <pc:docMk/>
            <pc:sldMk cId="937696260" sldId="271"/>
            <ac:spMk id="30" creationId="{4F03ED2B-7329-490E-AEDC-5A401FE14C05}"/>
          </ac:spMkLst>
        </pc:spChg>
        <pc:spChg chg="add mod">
          <ac:chgData name="Sadiq Jaffer" userId="2c025925c7489ed4" providerId="LiveId" clId="{82BAD556-99ED-4E32-AF65-AC24FB2077C6}" dt="2021-03-29T21:42:26.930" v="1440" actId="1076"/>
          <ac:spMkLst>
            <pc:docMk/>
            <pc:sldMk cId="937696260" sldId="271"/>
            <ac:spMk id="32" creationId="{FFBCDC29-9C9E-45F0-A100-426F0D65788E}"/>
          </ac:spMkLst>
        </pc:spChg>
        <pc:picChg chg="del mod">
          <ac:chgData name="Sadiq Jaffer" userId="2c025925c7489ed4" providerId="LiveId" clId="{82BAD556-99ED-4E32-AF65-AC24FB2077C6}" dt="2021-03-29T13:33:26.674" v="498" actId="478"/>
          <ac:picMkLst>
            <pc:docMk/>
            <pc:sldMk cId="937696260" sldId="271"/>
            <ac:picMk id="5" creationId="{6BD430AC-EF6C-4E53-942E-6F59122572A7}"/>
          </ac:picMkLst>
        </pc:picChg>
        <pc:picChg chg="add mod">
          <ac:chgData name="Sadiq Jaffer" userId="2c025925c7489ed4" providerId="LiveId" clId="{82BAD556-99ED-4E32-AF65-AC24FB2077C6}" dt="2021-03-29T13:37:38.002" v="576" actId="1076"/>
          <ac:picMkLst>
            <pc:docMk/>
            <pc:sldMk cId="937696260" sldId="271"/>
            <ac:picMk id="23" creationId="{AED7D52E-41B2-446E-BD8E-1F9541E58A09}"/>
          </ac:picMkLst>
        </pc:picChg>
        <pc:picChg chg="add mod">
          <ac:chgData name="Sadiq Jaffer" userId="2c025925c7489ed4" providerId="LiveId" clId="{82BAD556-99ED-4E32-AF65-AC24FB2077C6}" dt="2021-03-29T13:37:43.146" v="577" actId="1076"/>
          <ac:picMkLst>
            <pc:docMk/>
            <pc:sldMk cId="937696260" sldId="271"/>
            <ac:picMk id="27" creationId="{16AC2105-F31A-46FE-A8AD-289F2038885D}"/>
          </ac:picMkLst>
        </pc:picChg>
        <pc:picChg chg="del mod">
          <ac:chgData name="Sadiq Jaffer" userId="2c025925c7489ed4" providerId="LiveId" clId="{82BAD556-99ED-4E32-AF65-AC24FB2077C6}" dt="2021-03-29T13:31:50.957" v="480" actId="478"/>
          <ac:picMkLst>
            <pc:docMk/>
            <pc:sldMk cId="937696260" sldId="271"/>
            <ac:picMk id="29" creationId="{57AEFF46-F1F1-4749-9744-DA44C73DAB9C}"/>
          </ac:picMkLst>
        </pc:picChg>
        <pc:picChg chg="add mod">
          <ac:chgData name="Sadiq Jaffer" userId="2c025925c7489ed4" providerId="LiveId" clId="{82BAD556-99ED-4E32-AF65-AC24FB2077C6}" dt="2021-03-29T21:42:01.754" v="1436" actId="1076"/>
          <ac:picMkLst>
            <pc:docMk/>
            <pc:sldMk cId="937696260" sldId="271"/>
            <ac:picMk id="31" creationId="{094FDEFB-3645-4DA9-9672-9A077C4FD210}"/>
          </ac:picMkLst>
        </pc:picChg>
        <pc:picChg chg="add del">
          <ac:chgData name="Sadiq Jaffer" userId="2c025925c7489ed4" providerId="LiveId" clId="{82BAD556-99ED-4E32-AF65-AC24FB2077C6}" dt="2021-03-29T13:32:34.210" v="482"/>
          <ac:picMkLst>
            <pc:docMk/>
            <pc:sldMk cId="937696260" sldId="271"/>
            <ac:picMk id="2049" creationId="{B094E2A5-C5D3-4D34-A362-C0749B526B15}"/>
          </ac:picMkLst>
        </pc:picChg>
        <pc:cxnChg chg="mod">
          <ac:chgData name="Sadiq Jaffer" userId="2c025925c7489ed4" providerId="LiveId" clId="{82BAD556-99ED-4E32-AF65-AC24FB2077C6}" dt="2021-03-29T21:41:33.193" v="1431" actId="20577"/>
          <ac:cxnSpMkLst>
            <pc:docMk/>
            <pc:sldMk cId="937696260" sldId="271"/>
            <ac:cxnSpMk id="17" creationId="{6C69EC10-FB63-488F-BE03-08160AAE6048}"/>
          </ac:cxnSpMkLst>
        </pc:cxnChg>
        <pc:cxnChg chg="mod">
          <ac:chgData name="Sadiq Jaffer" userId="2c025925c7489ed4" providerId="LiveId" clId="{82BAD556-99ED-4E32-AF65-AC24FB2077C6}" dt="2021-03-29T21:41:23.830" v="1428" actId="20577"/>
          <ac:cxnSpMkLst>
            <pc:docMk/>
            <pc:sldMk cId="937696260" sldId="271"/>
            <ac:cxnSpMk id="19" creationId="{8F3C430A-4D1C-491D-9562-5E76CBEAB55B}"/>
          </ac:cxnSpMkLst>
        </pc:cxnChg>
        <pc:cxnChg chg="del mod">
          <ac:chgData name="Sadiq Jaffer" userId="2c025925c7489ed4" providerId="LiveId" clId="{82BAD556-99ED-4E32-AF65-AC24FB2077C6}" dt="2021-03-29T13:34:13.209" v="502" actId="478"/>
          <ac:cxnSpMkLst>
            <pc:docMk/>
            <pc:sldMk cId="937696260" sldId="271"/>
            <ac:cxnSpMk id="21" creationId="{44EF1183-2F61-4596-86FA-C984AE540F19}"/>
          </ac:cxnSpMkLst>
        </pc:cxnChg>
      </pc:sldChg>
      <pc:sldChg chg="addSp delSp modSp mod modNotesTx">
        <pc:chgData name="Sadiq Jaffer" userId="2c025925c7489ed4" providerId="LiveId" clId="{82BAD556-99ED-4E32-AF65-AC24FB2077C6}" dt="2021-03-30T07:33:06.845" v="2627" actId="20577"/>
        <pc:sldMkLst>
          <pc:docMk/>
          <pc:sldMk cId="58789135" sldId="272"/>
        </pc:sldMkLst>
        <pc:spChg chg="add mod">
          <ac:chgData name="Sadiq Jaffer" userId="2c025925c7489ed4" providerId="LiveId" clId="{82BAD556-99ED-4E32-AF65-AC24FB2077C6}" dt="2021-03-29T14:03:26.417" v="689" actId="1076"/>
          <ac:spMkLst>
            <pc:docMk/>
            <pc:sldMk cId="58789135" sldId="272"/>
            <ac:spMk id="5" creationId="{93327E75-68D1-4DC5-83F9-2D2E5EB96C53}"/>
          </ac:spMkLst>
        </pc:spChg>
        <pc:spChg chg="mod">
          <ac:chgData name="Sadiq Jaffer" userId="2c025925c7489ed4" providerId="LiveId" clId="{82BAD556-99ED-4E32-AF65-AC24FB2077C6}" dt="2021-03-29T14:03:28.520" v="690" actId="1076"/>
          <ac:spMkLst>
            <pc:docMk/>
            <pc:sldMk cId="58789135" sldId="272"/>
            <ac:spMk id="6" creationId="{3A8B5B41-DF32-4C49-9BDE-B1CA68321E74}"/>
          </ac:spMkLst>
        </pc:spChg>
        <pc:spChg chg="mod">
          <ac:chgData name="Sadiq Jaffer" userId="2c025925c7489ed4" providerId="LiveId" clId="{82BAD556-99ED-4E32-AF65-AC24FB2077C6}" dt="2021-03-29T19:48:17.562" v="1087" actId="115"/>
          <ac:spMkLst>
            <pc:docMk/>
            <pc:sldMk cId="58789135" sldId="272"/>
            <ac:spMk id="9" creationId="{4C19831B-50E0-4E2B-9C22-E8131B7F6AEC}"/>
          </ac:spMkLst>
        </pc:spChg>
        <pc:picChg chg="add mod">
          <ac:chgData name="Sadiq Jaffer" userId="2c025925c7489ed4" providerId="LiveId" clId="{82BAD556-99ED-4E32-AF65-AC24FB2077C6}" dt="2021-03-29T19:47:34.137" v="1086" actId="1076"/>
          <ac:picMkLst>
            <pc:docMk/>
            <pc:sldMk cId="58789135" sldId="272"/>
            <ac:picMk id="3" creationId="{2F35BD06-FA5B-4AD1-9C74-E109E972C41F}"/>
          </ac:picMkLst>
        </pc:picChg>
        <pc:picChg chg="add del mod">
          <ac:chgData name="Sadiq Jaffer" userId="2c025925c7489ed4" providerId="LiveId" clId="{82BAD556-99ED-4E32-AF65-AC24FB2077C6}" dt="2021-03-29T13:56:45.305" v="633" actId="478"/>
          <ac:picMkLst>
            <pc:docMk/>
            <pc:sldMk cId="58789135" sldId="272"/>
            <ac:picMk id="7" creationId="{50AF4E39-1365-4FEE-836A-FD6317B12DC9}"/>
          </ac:picMkLst>
        </pc:picChg>
        <pc:picChg chg="del mod">
          <ac:chgData name="Sadiq Jaffer" userId="2c025925c7489ed4" providerId="LiveId" clId="{82BAD556-99ED-4E32-AF65-AC24FB2077C6}" dt="2021-03-29T13:56:38.440" v="631" actId="478"/>
          <ac:picMkLst>
            <pc:docMk/>
            <pc:sldMk cId="58789135" sldId="272"/>
            <ac:picMk id="13" creationId="{D8BA9A9D-5E95-4C6D-9022-7AE77E1BFD3A}"/>
          </ac:picMkLst>
        </pc:picChg>
      </pc:sldChg>
      <pc:sldChg chg="addSp modSp mod modNotesTx">
        <pc:chgData name="Sadiq Jaffer" userId="2c025925c7489ed4" providerId="LiveId" clId="{82BAD556-99ED-4E32-AF65-AC24FB2077C6}" dt="2021-03-30T07:30:00.736" v="2594" actId="20577"/>
        <pc:sldMkLst>
          <pc:docMk/>
          <pc:sldMk cId="1886224079" sldId="273"/>
        </pc:sldMkLst>
        <pc:spChg chg="mod">
          <ac:chgData name="Sadiq Jaffer" userId="2c025925c7489ed4" providerId="LiveId" clId="{82BAD556-99ED-4E32-AF65-AC24FB2077C6}" dt="2021-03-29T13:53:42.346" v="612" actId="113"/>
          <ac:spMkLst>
            <pc:docMk/>
            <pc:sldMk cId="1886224079" sldId="273"/>
            <ac:spMk id="5" creationId="{4AF932D9-D2C4-4989-9E77-622D3EECF3F9}"/>
          </ac:spMkLst>
        </pc:spChg>
        <pc:spChg chg="add mod">
          <ac:chgData name="Sadiq Jaffer" userId="2c025925c7489ed4" providerId="LiveId" clId="{82BAD556-99ED-4E32-AF65-AC24FB2077C6}" dt="2021-03-29T13:36:38.691" v="572" actId="1076"/>
          <ac:spMkLst>
            <pc:docMk/>
            <pc:sldMk cId="1886224079" sldId="273"/>
            <ac:spMk id="12" creationId="{047BC12D-5EEE-4A0C-A34B-96EECBE2102F}"/>
          </ac:spMkLst>
        </pc:spChg>
        <pc:spChg chg="add mod">
          <ac:chgData name="Sadiq Jaffer" userId="2c025925c7489ed4" providerId="LiveId" clId="{82BAD556-99ED-4E32-AF65-AC24FB2077C6}" dt="2021-03-29T14:03:14.040" v="683" actId="1076"/>
          <ac:spMkLst>
            <pc:docMk/>
            <pc:sldMk cId="1886224079" sldId="273"/>
            <ac:spMk id="13" creationId="{04A617D8-C5A1-4808-B789-A7275713CDB0}"/>
          </ac:spMkLst>
        </pc:spChg>
        <pc:spChg chg="mod">
          <ac:chgData name="Sadiq Jaffer" userId="2c025925c7489ed4" providerId="LiveId" clId="{82BAD556-99ED-4E32-AF65-AC24FB2077C6}" dt="2021-03-29T21:24:20.546" v="1392" actId="1076"/>
          <ac:spMkLst>
            <pc:docMk/>
            <pc:sldMk cId="1886224079" sldId="273"/>
            <ac:spMk id="17" creationId="{EC828C72-333C-406F-BF2D-794A9DEE263E}"/>
          </ac:spMkLst>
        </pc:spChg>
        <pc:spChg chg="mod">
          <ac:chgData name="Sadiq Jaffer" userId="2c025925c7489ed4" providerId="LiveId" clId="{82BAD556-99ED-4E32-AF65-AC24FB2077C6}" dt="2021-03-29T13:36:14.222" v="566" actId="1036"/>
          <ac:spMkLst>
            <pc:docMk/>
            <pc:sldMk cId="1886224079" sldId="273"/>
            <ac:spMk id="19" creationId="{2D23B583-28C5-4395-9A49-D8F3873934F5}"/>
          </ac:spMkLst>
        </pc:spChg>
        <pc:spChg chg="add mod">
          <ac:chgData name="Sadiq Jaffer" userId="2c025925c7489ed4" providerId="LiveId" clId="{82BAD556-99ED-4E32-AF65-AC24FB2077C6}" dt="2021-03-29T21:24:02.779" v="1389" actId="1076"/>
          <ac:spMkLst>
            <pc:docMk/>
            <pc:sldMk cId="1886224079" sldId="273"/>
            <ac:spMk id="20" creationId="{3076F812-F58E-4C2A-B5CB-E631D4707A90}"/>
          </ac:spMkLst>
        </pc:spChg>
        <pc:graphicFrameChg chg="mod">
          <ac:chgData name="Sadiq Jaffer" userId="2c025925c7489ed4" providerId="LiveId" clId="{82BAD556-99ED-4E32-AF65-AC24FB2077C6}" dt="2021-03-29T13:36:34.042" v="571" actId="1076"/>
          <ac:graphicFrameMkLst>
            <pc:docMk/>
            <pc:sldMk cId="1886224079" sldId="273"/>
            <ac:graphicFrameMk id="15" creationId="{A95F55F2-8035-40B3-91FC-B0DDBE9C3ACE}"/>
          </ac:graphicFrameMkLst>
        </pc:graphicFrameChg>
        <pc:picChg chg="mod">
          <ac:chgData name="Sadiq Jaffer" userId="2c025925c7489ed4" providerId="LiveId" clId="{82BAD556-99ED-4E32-AF65-AC24FB2077C6}" dt="2021-03-29T13:36:14.222" v="566" actId="1036"/>
          <ac:picMkLst>
            <pc:docMk/>
            <pc:sldMk cId="1886224079" sldId="273"/>
            <ac:picMk id="4" creationId="{DF5EAE76-B33F-4F59-901C-28EC9AB9476A}"/>
          </ac:picMkLst>
        </pc:picChg>
        <pc:picChg chg="mod">
          <ac:chgData name="Sadiq Jaffer" userId="2c025925c7489ed4" providerId="LiveId" clId="{82BAD556-99ED-4E32-AF65-AC24FB2077C6}" dt="2021-03-29T13:36:04.611" v="525" actId="1076"/>
          <ac:picMkLst>
            <pc:docMk/>
            <pc:sldMk cId="1886224079" sldId="273"/>
            <ac:picMk id="18" creationId="{EA1E1B2A-D414-455E-8F17-2FCFAFC490AC}"/>
          </ac:picMkLst>
        </pc:picChg>
        <pc:cxnChg chg="mod">
          <ac:chgData name="Sadiq Jaffer" userId="2c025925c7489ed4" providerId="LiveId" clId="{82BAD556-99ED-4E32-AF65-AC24FB2077C6}" dt="2021-03-29T13:36:34.042" v="571" actId="1076"/>
          <ac:cxnSpMkLst>
            <pc:docMk/>
            <pc:sldMk cId="1886224079" sldId="273"/>
            <ac:cxnSpMk id="21" creationId="{547A7C78-85ED-4024-BF41-0F02D3A651C5}"/>
          </ac:cxnSpMkLst>
        </pc:cxnChg>
        <pc:cxnChg chg="mod">
          <ac:chgData name="Sadiq Jaffer" userId="2c025925c7489ed4" providerId="LiveId" clId="{82BAD556-99ED-4E32-AF65-AC24FB2077C6}" dt="2021-03-29T13:36:16.802" v="567" actId="14100"/>
          <ac:cxnSpMkLst>
            <pc:docMk/>
            <pc:sldMk cId="1886224079" sldId="273"/>
            <ac:cxnSpMk id="23" creationId="{CA0E4766-BF67-4AB8-B986-5CAB20A8EB93}"/>
          </ac:cxnSpMkLst>
        </pc:cxnChg>
      </pc:sldChg>
      <pc:sldChg chg="addSp delSp modSp add mod modNotesTx">
        <pc:chgData name="Sadiq Jaffer" userId="2c025925c7489ed4" providerId="LiveId" clId="{82BAD556-99ED-4E32-AF65-AC24FB2077C6}" dt="2021-03-30T06:37:42.292" v="2068" actId="20577"/>
        <pc:sldMkLst>
          <pc:docMk/>
          <pc:sldMk cId="1161133905" sldId="274"/>
        </pc:sldMkLst>
        <pc:spChg chg="mod">
          <ac:chgData name="Sadiq Jaffer" userId="2c025925c7489ed4" providerId="LiveId" clId="{82BAD556-99ED-4E32-AF65-AC24FB2077C6}" dt="2021-03-29T10:06:16.900" v="203" actId="27636"/>
          <ac:spMkLst>
            <pc:docMk/>
            <pc:sldMk cId="1161133905" sldId="274"/>
            <ac:spMk id="2" creationId="{949637D0-774F-4B6E-8EF3-2A6051EDED4B}"/>
          </ac:spMkLst>
        </pc:spChg>
        <pc:spChg chg="add mod">
          <ac:chgData name="Sadiq Jaffer" userId="2c025925c7489ed4" providerId="LiveId" clId="{82BAD556-99ED-4E32-AF65-AC24FB2077C6}" dt="2021-03-30T06:16:56.394" v="1797" actId="20577"/>
          <ac:spMkLst>
            <pc:docMk/>
            <pc:sldMk cId="1161133905" sldId="274"/>
            <ac:spMk id="7" creationId="{BF427B3B-6DAC-4568-B482-381D75273FE7}"/>
          </ac:spMkLst>
        </pc:spChg>
        <pc:graphicFrameChg chg="del">
          <ac:chgData name="Sadiq Jaffer" userId="2c025925c7489ed4" providerId="LiveId" clId="{82BAD556-99ED-4E32-AF65-AC24FB2077C6}" dt="2021-03-29T10:05:42.744" v="181" actId="478"/>
          <ac:graphicFrameMkLst>
            <pc:docMk/>
            <pc:sldMk cId="1161133905" sldId="274"/>
            <ac:graphicFrameMk id="4" creationId="{A6723459-77F9-4ABA-A997-1BB5B7769BDA}"/>
          </ac:graphicFrameMkLst>
        </pc:graphicFrameChg>
        <pc:picChg chg="add del mod">
          <ac:chgData name="Sadiq Jaffer" userId="2c025925c7489ed4" providerId="LiveId" clId="{82BAD556-99ED-4E32-AF65-AC24FB2077C6}" dt="2021-03-29T18:50:46.111" v="832" actId="478"/>
          <ac:picMkLst>
            <pc:docMk/>
            <pc:sldMk cId="1161133905" sldId="274"/>
            <ac:picMk id="1026" creationId="{1F921F19-6E8B-4C6E-8409-F0A7E872FAEF}"/>
          </ac:picMkLst>
        </pc:picChg>
      </pc:sldChg>
      <pc:sldChg chg="new del">
        <pc:chgData name="Sadiq Jaffer" userId="2c025925c7489ed4" providerId="LiveId" clId="{82BAD556-99ED-4E32-AF65-AC24FB2077C6}" dt="2021-03-29T06:45:29.069" v="45" actId="680"/>
        <pc:sldMkLst>
          <pc:docMk/>
          <pc:sldMk cId="1303835646" sldId="274"/>
        </pc:sldMkLst>
      </pc:sldChg>
      <pc:sldChg chg="addSp delSp modSp new mod modNotesTx">
        <pc:chgData name="Sadiq Jaffer" userId="2c025925c7489ed4" providerId="LiveId" clId="{82BAD556-99ED-4E32-AF65-AC24FB2077C6}" dt="2021-03-30T07:25:01.553" v="2506" actId="20577"/>
        <pc:sldMkLst>
          <pc:docMk/>
          <pc:sldMk cId="2901274998" sldId="275"/>
        </pc:sldMkLst>
        <pc:spChg chg="del">
          <ac:chgData name="Sadiq Jaffer" userId="2c025925c7489ed4" providerId="LiveId" clId="{82BAD556-99ED-4E32-AF65-AC24FB2077C6}" dt="2021-03-29T13:23:51.519" v="417" actId="478"/>
          <ac:spMkLst>
            <pc:docMk/>
            <pc:sldMk cId="2901274998" sldId="275"/>
            <ac:spMk id="2" creationId="{676E429A-B86F-4755-AB3E-AFED6395F4A0}"/>
          </ac:spMkLst>
        </pc:spChg>
        <pc:spChg chg="del">
          <ac:chgData name="Sadiq Jaffer" userId="2c025925c7489ed4" providerId="LiveId" clId="{82BAD556-99ED-4E32-AF65-AC24FB2077C6}" dt="2021-03-29T13:23:38.309" v="414" actId="478"/>
          <ac:spMkLst>
            <pc:docMk/>
            <pc:sldMk cId="2901274998" sldId="275"/>
            <ac:spMk id="3" creationId="{F14399F6-AF4C-42FD-801A-ECB8168E68CF}"/>
          </ac:spMkLst>
        </pc:spChg>
        <pc:spChg chg="add mod">
          <ac:chgData name="Sadiq Jaffer" userId="2c025925c7489ed4" providerId="LiveId" clId="{82BAD556-99ED-4E32-AF65-AC24FB2077C6}" dt="2021-03-29T14:02:10.928" v="665" actId="1076"/>
          <ac:spMkLst>
            <pc:docMk/>
            <pc:sldMk cId="2901274998" sldId="275"/>
            <ac:spMk id="5" creationId="{5199260D-F64B-45E4-AA7C-E0AF92CEF9EE}"/>
          </ac:spMkLst>
        </pc:spChg>
        <pc:graphicFrameChg chg="add mod">
          <ac:chgData name="Sadiq Jaffer" userId="2c025925c7489ed4" providerId="LiveId" clId="{82BAD556-99ED-4E32-AF65-AC24FB2077C6}" dt="2021-03-29T20:17:24.575" v="1168" actId="1076"/>
          <ac:graphicFrameMkLst>
            <pc:docMk/>
            <pc:sldMk cId="2901274998" sldId="275"/>
            <ac:graphicFrameMk id="4" creationId="{D31B88CB-6823-48D0-BD08-591E1CCD8FBA}"/>
          </ac:graphicFrameMkLst>
        </pc:graphicFrameChg>
      </pc:sldChg>
      <pc:sldChg chg="addSp delSp modSp add mod">
        <pc:chgData name="Sadiq Jaffer" userId="2c025925c7489ed4" providerId="LiveId" clId="{82BAD556-99ED-4E32-AF65-AC24FB2077C6}" dt="2021-03-29T20:23:39.022" v="1213" actId="1076"/>
        <pc:sldMkLst>
          <pc:docMk/>
          <pc:sldMk cId="4174139974" sldId="276"/>
        </pc:sldMkLst>
        <pc:spChg chg="add del mod">
          <ac:chgData name="Sadiq Jaffer" userId="2c025925c7489ed4" providerId="LiveId" clId="{82BAD556-99ED-4E32-AF65-AC24FB2077C6}" dt="2021-03-29T14:04:46.815" v="706" actId="478"/>
          <ac:spMkLst>
            <pc:docMk/>
            <pc:sldMk cId="4174139974" sldId="276"/>
            <ac:spMk id="3" creationId="{092353D4-0B58-4F7E-9DBA-0C4BA84A19DD}"/>
          </ac:spMkLst>
        </pc:spChg>
        <pc:spChg chg="mod">
          <ac:chgData name="Sadiq Jaffer" userId="2c025925c7489ed4" providerId="LiveId" clId="{82BAD556-99ED-4E32-AF65-AC24FB2077C6}" dt="2021-03-29T14:04:57.479" v="712" actId="1076"/>
          <ac:spMkLst>
            <pc:docMk/>
            <pc:sldMk cId="4174139974" sldId="276"/>
            <ac:spMk id="5" creationId="{93327E75-68D1-4DC5-83F9-2D2E5EB96C53}"/>
          </ac:spMkLst>
        </pc:spChg>
        <pc:spChg chg="del mod">
          <ac:chgData name="Sadiq Jaffer" userId="2c025925c7489ed4" providerId="LiveId" clId="{82BAD556-99ED-4E32-AF65-AC24FB2077C6}" dt="2021-03-29T14:04:43.696" v="704" actId="478"/>
          <ac:spMkLst>
            <pc:docMk/>
            <pc:sldMk cId="4174139974" sldId="276"/>
            <ac:spMk id="6" creationId="{3A8B5B41-DF32-4C49-9BDE-B1CA68321E74}"/>
          </ac:spMkLst>
        </pc:spChg>
        <pc:spChg chg="add mod">
          <ac:chgData name="Sadiq Jaffer" userId="2c025925c7489ed4" providerId="LiveId" clId="{82BAD556-99ED-4E32-AF65-AC24FB2077C6}" dt="2021-03-29T20:23:33.300" v="1200" actId="1076"/>
          <ac:spMkLst>
            <pc:docMk/>
            <pc:sldMk cId="4174139974" sldId="276"/>
            <ac:spMk id="8" creationId="{872CA9EC-2608-48CD-B1C5-E3C4DD5DD2D5}"/>
          </ac:spMkLst>
        </pc:spChg>
        <pc:spChg chg="del">
          <ac:chgData name="Sadiq Jaffer" userId="2c025925c7489ed4" providerId="LiveId" clId="{82BAD556-99ED-4E32-AF65-AC24FB2077C6}" dt="2021-03-29T14:04:45.304" v="705" actId="478"/>
          <ac:spMkLst>
            <pc:docMk/>
            <pc:sldMk cId="4174139974" sldId="276"/>
            <ac:spMk id="9" creationId="{4C19831B-50E0-4E2B-9C22-E8131B7F6AEC}"/>
          </ac:spMkLst>
        </pc:spChg>
        <pc:spChg chg="add del mod">
          <ac:chgData name="Sadiq Jaffer" userId="2c025925c7489ed4" providerId="LiveId" clId="{82BAD556-99ED-4E32-AF65-AC24FB2077C6}" dt="2021-03-29T20:23:38.527" v="1212" actId="14100"/>
          <ac:spMkLst>
            <pc:docMk/>
            <pc:sldMk cId="4174139974" sldId="276"/>
            <ac:spMk id="11" creationId="{A6A0FA13-47E7-4CD6-B9E0-8C09C4E08B10}"/>
          </ac:spMkLst>
        </pc:spChg>
        <pc:spChg chg="add del mod">
          <ac:chgData name="Sadiq Jaffer" userId="2c025925c7489ed4" providerId="LiveId" clId="{82BAD556-99ED-4E32-AF65-AC24FB2077C6}" dt="2021-03-29T20:23:36.716" v="1209" actId="1076"/>
          <ac:spMkLst>
            <pc:docMk/>
            <pc:sldMk cId="4174139974" sldId="276"/>
            <ac:spMk id="13" creationId="{9FBE555A-49E0-47B1-8FC6-6D41A250CD1C}"/>
          </ac:spMkLst>
        </pc:spChg>
        <pc:spChg chg="add del mod">
          <ac:chgData name="Sadiq Jaffer" userId="2c025925c7489ed4" providerId="LiveId" clId="{82BAD556-99ED-4E32-AF65-AC24FB2077C6}" dt="2021-03-29T20:23:36.299" v="1208"/>
          <ac:spMkLst>
            <pc:docMk/>
            <pc:sldMk cId="4174139974" sldId="276"/>
            <ac:spMk id="17" creationId="{A0BB717A-892D-4CE4-8E68-CE5CBDAF5072}"/>
          </ac:spMkLst>
        </pc:spChg>
        <pc:graphicFrameChg chg="add del mod">
          <ac:chgData name="Sadiq Jaffer" userId="2c025925c7489ed4" providerId="LiveId" clId="{82BAD556-99ED-4E32-AF65-AC24FB2077C6}" dt="2021-03-29T20:23:36.299" v="1208"/>
          <ac:graphicFrameMkLst>
            <pc:docMk/>
            <pc:sldMk cId="4174139974" sldId="276"/>
            <ac:graphicFrameMk id="16" creationId="{0525ADE9-49B3-4F0F-8363-C166FAA891FD}"/>
          </ac:graphicFrameMkLst>
        </pc:graphicFrameChg>
        <pc:picChg chg="add del mod">
          <ac:chgData name="Sadiq Jaffer" userId="2c025925c7489ed4" providerId="LiveId" clId="{82BAD556-99ED-4E32-AF65-AC24FB2077C6}" dt="2021-03-29T20:23:39.022" v="1213" actId="1076"/>
          <ac:picMkLst>
            <pc:docMk/>
            <pc:sldMk cId="4174139974" sldId="276"/>
            <ac:picMk id="10" creationId="{C92E7E32-07A4-4103-8305-7B8913ED432A}"/>
          </ac:picMkLst>
        </pc:picChg>
        <pc:picChg chg="add del">
          <ac:chgData name="Sadiq Jaffer" userId="2c025925c7489ed4" providerId="LiveId" clId="{82BAD556-99ED-4E32-AF65-AC24FB2077C6}" dt="2021-03-29T20:21:58.781" v="1184"/>
          <ac:picMkLst>
            <pc:docMk/>
            <pc:sldMk cId="4174139974" sldId="276"/>
            <ac:picMk id="14" creationId="{3272C315-2DC2-44CE-A46A-19B782F87CFF}"/>
          </ac:picMkLst>
        </pc:picChg>
        <pc:picChg chg="add del mod">
          <ac:chgData name="Sadiq Jaffer" userId="2c025925c7489ed4" providerId="LiveId" clId="{82BAD556-99ED-4E32-AF65-AC24FB2077C6}" dt="2021-03-29T20:23:36.299" v="1208"/>
          <ac:picMkLst>
            <pc:docMk/>
            <pc:sldMk cId="4174139974" sldId="276"/>
            <ac:picMk id="15" creationId="{B6E048CE-39FA-41AF-9502-34F6B896EB03}"/>
          </ac:picMkLst>
        </pc:picChg>
      </pc:sldChg>
      <pc:sldChg chg="addSp delSp modSp add mod">
        <pc:chgData name="Sadiq Jaffer" userId="2c025925c7489ed4" providerId="LiveId" clId="{82BAD556-99ED-4E32-AF65-AC24FB2077C6}" dt="2021-03-29T21:11:00.731" v="1385" actId="1076"/>
        <pc:sldMkLst>
          <pc:docMk/>
          <pc:sldMk cId="534170203" sldId="277"/>
        </pc:sldMkLst>
        <pc:spChg chg="mod">
          <ac:chgData name="Sadiq Jaffer" userId="2c025925c7489ed4" providerId="LiveId" clId="{82BAD556-99ED-4E32-AF65-AC24FB2077C6}" dt="2021-03-29T21:11:00.731" v="1385" actId="1076"/>
          <ac:spMkLst>
            <pc:docMk/>
            <pc:sldMk cId="534170203" sldId="277"/>
            <ac:spMk id="8" creationId="{872CA9EC-2608-48CD-B1C5-E3C4DD5DD2D5}"/>
          </ac:spMkLst>
        </pc:spChg>
        <pc:spChg chg="add mod">
          <ac:chgData name="Sadiq Jaffer" userId="2c025925c7489ed4" providerId="LiveId" clId="{82BAD556-99ED-4E32-AF65-AC24FB2077C6}" dt="2021-03-29T21:10:37.451" v="1382" actId="1076"/>
          <ac:spMkLst>
            <pc:docMk/>
            <pc:sldMk cId="534170203" sldId="277"/>
            <ac:spMk id="9" creationId="{68B9E5A6-A94C-427C-82D6-55B2BB3535EB}"/>
          </ac:spMkLst>
        </pc:spChg>
        <pc:spChg chg="del">
          <ac:chgData name="Sadiq Jaffer" userId="2c025925c7489ed4" providerId="LiveId" clId="{82BAD556-99ED-4E32-AF65-AC24FB2077C6}" dt="2021-03-29T15:40:09.868" v="742" actId="478"/>
          <ac:spMkLst>
            <pc:docMk/>
            <pc:sldMk cId="534170203" sldId="277"/>
            <ac:spMk id="11" creationId="{A6A0FA13-47E7-4CD6-B9E0-8C09C4E08B10}"/>
          </ac:spMkLst>
        </pc:spChg>
        <pc:spChg chg="del">
          <ac:chgData name="Sadiq Jaffer" userId="2c025925c7489ed4" providerId="LiveId" clId="{82BAD556-99ED-4E32-AF65-AC24FB2077C6}" dt="2021-03-29T15:40:03.434" v="740" actId="478"/>
          <ac:spMkLst>
            <pc:docMk/>
            <pc:sldMk cId="534170203" sldId="277"/>
            <ac:spMk id="13" creationId="{9FBE555A-49E0-47B1-8FC6-6D41A250CD1C}"/>
          </ac:spMkLst>
        </pc:spChg>
        <pc:spChg chg="add mod">
          <ac:chgData name="Sadiq Jaffer" userId="2c025925c7489ed4" providerId="LiveId" clId="{82BAD556-99ED-4E32-AF65-AC24FB2077C6}" dt="2021-03-29T21:10:20.436" v="1379" actId="1076"/>
          <ac:spMkLst>
            <pc:docMk/>
            <pc:sldMk cId="534170203" sldId="277"/>
            <ac:spMk id="14" creationId="{12DF99D5-3003-4C21-9D56-3F4E528B4151}"/>
          </ac:spMkLst>
        </pc:spChg>
        <pc:graphicFrameChg chg="add mod modGraphic">
          <ac:chgData name="Sadiq Jaffer" userId="2c025925c7489ed4" providerId="LiveId" clId="{82BAD556-99ED-4E32-AF65-AC24FB2077C6}" dt="2021-03-29T21:10:34.388" v="1381" actId="1076"/>
          <ac:graphicFrameMkLst>
            <pc:docMk/>
            <pc:sldMk cId="534170203" sldId="277"/>
            <ac:graphicFrameMk id="2" creationId="{7B11E183-248A-48C2-ADB2-4AECC1DCED46}"/>
          </ac:graphicFrameMkLst>
        </pc:graphicFrameChg>
        <pc:graphicFrameChg chg="add mod">
          <ac:chgData name="Sadiq Jaffer" userId="2c025925c7489ed4" providerId="LiveId" clId="{82BAD556-99ED-4E32-AF65-AC24FB2077C6}" dt="2021-03-29T21:10:24.236" v="1380" actId="1076"/>
          <ac:graphicFrameMkLst>
            <pc:docMk/>
            <pc:sldMk cId="534170203" sldId="277"/>
            <ac:graphicFrameMk id="12" creationId="{6E80F55E-7FF7-470E-8BF6-DE351D6DF126}"/>
          </ac:graphicFrameMkLst>
        </pc:graphicFrameChg>
        <pc:picChg chg="del">
          <ac:chgData name="Sadiq Jaffer" userId="2c025925c7489ed4" providerId="LiveId" clId="{82BAD556-99ED-4E32-AF65-AC24FB2077C6}" dt="2021-03-29T15:40:04.423" v="741" actId="478"/>
          <ac:picMkLst>
            <pc:docMk/>
            <pc:sldMk cId="534170203" sldId="277"/>
            <ac:picMk id="10" creationId="{C92E7E32-07A4-4103-8305-7B8913ED432A}"/>
          </ac:picMkLst>
        </pc:picChg>
      </pc:sldChg>
      <pc:sldChg chg="addSp delSp new del mod">
        <pc:chgData name="Sadiq Jaffer" userId="2c025925c7489ed4" providerId="LiveId" clId="{82BAD556-99ED-4E32-AF65-AC24FB2077C6}" dt="2021-03-29T14:04:33.314" v="703" actId="47"/>
        <pc:sldMkLst>
          <pc:docMk/>
          <pc:sldMk cId="3682027969" sldId="277"/>
        </pc:sldMkLst>
        <pc:spChg chg="del">
          <ac:chgData name="Sadiq Jaffer" userId="2c025925c7489ed4" providerId="LiveId" clId="{82BAD556-99ED-4E32-AF65-AC24FB2077C6}" dt="2021-03-29T14:04:22.909" v="699" actId="478"/>
          <ac:spMkLst>
            <pc:docMk/>
            <pc:sldMk cId="3682027969" sldId="277"/>
            <ac:spMk id="2" creationId="{59B93E5D-34DA-4D76-B95B-7705F8C84745}"/>
          </ac:spMkLst>
        </pc:spChg>
        <pc:spChg chg="del">
          <ac:chgData name="Sadiq Jaffer" userId="2c025925c7489ed4" providerId="LiveId" clId="{82BAD556-99ED-4E32-AF65-AC24FB2077C6}" dt="2021-03-29T14:04:27.773" v="702" actId="478"/>
          <ac:spMkLst>
            <pc:docMk/>
            <pc:sldMk cId="3682027969" sldId="277"/>
            <ac:spMk id="3" creationId="{63A78266-EFA8-4969-A774-B2ABA0524DF2}"/>
          </ac:spMkLst>
        </pc:spChg>
        <pc:spChg chg="add del">
          <ac:chgData name="Sadiq Jaffer" userId="2c025925c7489ed4" providerId="LiveId" clId="{82BAD556-99ED-4E32-AF65-AC24FB2077C6}" dt="2021-03-29T14:04:26.720" v="701" actId="478"/>
          <ac:spMkLst>
            <pc:docMk/>
            <pc:sldMk cId="3682027969" sldId="277"/>
            <ac:spMk id="5" creationId="{B78E49AE-A4AF-4C57-91D4-79B375D1D849}"/>
          </ac:spMkLst>
        </pc:spChg>
      </pc:sldChg>
      <pc:sldChg chg="addSp delSp modSp add mod ord modShow">
        <pc:chgData name="Sadiq Jaffer" userId="2c025925c7489ed4" providerId="LiveId" clId="{82BAD556-99ED-4E32-AF65-AC24FB2077C6}" dt="2021-03-29T19:54:40.363" v="1090"/>
        <pc:sldMkLst>
          <pc:docMk/>
          <pc:sldMk cId="2789509499" sldId="278"/>
        </pc:sldMkLst>
        <pc:spChg chg="add mod">
          <ac:chgData name="Sadiq Jaffer" userId="2c025925c7489ed4" providerId="LiveId" clId="{82BAD556-99ED-4E32-AF65-AC24FB2077C6}" dt="2021-03-29T19:11:36.396" v="839" actId="1076"/>
          <ac:spMkLst>
            <pc:docMk/>
            <pc:sldMk cId="2789509499" sldId="278"/>
            <ac:spMk id="7" creationId="{C536E352-2C04-4BE2-BDE6-18880975D9BC}"/>
          </ac:spMkLst>
        </pc:spChg>
        <pc:spChg chg="mod">
          <ac:chgData name="Sadiq Jaffer" userId="2c025925c7489ed4" providerId="LiveId" clId="{82BAD556-99ED-4E32-AF65-AC24FB2077C6}" dt="2021-03-29T19:41:23.644" v="1079" actId="20577"/>
          <ac:spMkLst>
            <pc:docMk/>
            <pc:sldMk cId="2789509499" sldId="278"/>
            <ac:spMk id="8" creationId="{872CA9EC-2608-48CD-B1C5-E3C4DD5DD2D5}"/>
          </ac:spMkLst>
        </pc:spChg>
        <pc:spChg chg="add mod">
          <ac:chgData name="Sadiq Jaffer" userId="2c025925c7489ed4" providerId="LiveId" clId="{82BAD556-99ED-4E32-AF65-AC24FB2077C6}" dt="2021-03-29T15:45:58.623" v="794" actId="164"/>
          <ac:spMkLst>
            <pc:docMk/>
            <pc:sldMk cId="2789509499" sldId="278"/>
            <ac:spMk id="9" creationId="{D7130273-FB39-4FF9-9E51-2FFEB8CB9B3E}"/>
          </ac:spMkLst>
        </pc:spChg>
        <pc:spChg chg="add mod">
          <ac:chgData name="Sadiq Jaffer" userId="2c025925c7489ed4" providerId="LiveId" clId="{82BAD556-99ED-4E32-AF65-AC24FB2077C6}" dt="2021-03-29T15:46:05.689" v="796" actId="207"/>
          <ac:spMkLst>
            <pc:docMk/>
            <pc:sldMk cId="2789509499" sldId="278"/>
            <ac:spMk id="10" creationId="{230D920B-08EA-4C2A-B7A9-57236C90A62B}"/>
          </ac:spMkLst>
        </pc:spChg>
        <pc:spChg chg="add mod">
          <ac:chgData name="Sadiq Jaffer" userId="2c025925c7489ed4" providerId="LiveId" clId="{82BAD556-99ED-4E32-AF65-AC24FB2077C6}" dt="2021-03-29T15:45:58.623" v="794" actId="164"/>
          <ac:spMkLst>
            <pc:docMk/>
            <pc:sldMk cId="2789509499" sldId="278"/>
            <ac:spMk id="11" creationId="{BB9B7CE9-DBBB-478B-AA5F-9A1CADCA4275}"/>
          </ac:spMkLst>
        </pc:spChg>
        <pc:spChg chg="add mod">
          <ac:chgData name="Sadiq Jaffer" userId="2c025925c7489ed4" providerId="LiveId" clId="{82BAD556-99ED-4E32-AF65-AC24FB2077C6}" dt="2021-03-29T19:26:29.104" v="1057" actId="313"/>
          <ac:spMkLst>
            <pc:docMk/>
            <pc:sldMk cId="2789509499" sldId="278"/>
            <ac:spMk id="14" creationId="{0164594B-75BF-419A-9667-9F4689AD4AAA}"/>
          </ac:spMkLst>
        </pc:spChg>
        <pc:grpChg chg="add mod">
          <ac:chgData name="Sadiq Jaffer" userId="2c025925c7489ed4" providerId="LiveId" clId="{82BAD556-99ED-4E32-AF65-AC24FB2077C6}" dt="2021-03-29T19:11:36.396" v="839" actId="1076"/>
          <ac:grpSpMkLst>
            <pc:docMk/>
            <pc:sldMk cId="2789509499" sldId="278"/>
            <ac:grpSpMk id="12" creationId="{0A772A63-ECF6-4A26-9B04-F64C21D976D5}"/>
          </ac:grpSpMkLst>
        </pc:grpChg>
        <pc:graphicFrameChg chg="del">
          <ac:chgData name="Sadiq Jaffer" userId="2c025925c7489ed4" providerId="LiveId" clId="{82BAD556-99ED-4E32-AF65-AC24FB2077C6}" dt="2021-03-29T15:41:57.587" v="752" actId="478"/>
          <ac:graphicFrameMkLst>
            <pc:docMk/>
            <pc:sldMk cId="2789509499" sldId="278"/>
            <ac:graphicFrameMk id="2" creationId="{7B11E183-248A-48C2-ADB2-4AECC1DCED46}"/>
          </ac:graphicFrameMkLst>
        </pc:graphicFrameChg>
        <pc:graphicFrameChg chg="add mod">
          <ac:chgData name="Sadiq Jaffer" userId="2c025925c7489ed4" providerId="LiveId" clId="{82BAD556-99ED-4E32-AF65-AC24FB2077C6}" dt="2021-03-29T19:11:36.396" v="839" actId="1076"/>
          <ac:graphicFrameMkLst>
            <pc:docMk/>
            <pc:sldMk cId="2789509499" sldId="278"/>
            <ac:graphicFrameMk id="6" creationId="{40745A29-DEBF-4C77-B49E-67D58481BC2D}"/>
          </ac:graphicFrameMkLst>
        </pc:graphicFrameChg>
      </pc:sldChg>
      <pc:sldChg chg="addSp delSp modSp add mod ord modShow">
        <pc:chgData name="Sadiq Jaffer" userId="2c025925c7489ed4" providerId="LiveId" clId="{82BAD556-99ED-4E32-AF65-AC24FB2077C6}" dt="2021-03-29T21:06:23.398" v="1355"/>
        <pc:sldMkLst>
          <pc:docMk/>
          <pc:sldMk cId="2912606855" sldId="279"/>
        </pc:sldMkLst>
        <pc:spChg chg="add mod">
          <ac:chgData name="Sadiq Jaffer" userId="2c025925c7489ed4" providerId="LiveId" clId="{82BAD556-99ED-4E32-AF65-AC24FB2077C6}" dt="2021-03-29T19:18:39.339" v="846" actId="20577"/>
          <ac:spMkLst>
            <pc:docMk/>
            <pc:sldMk cId="2912606855" sldId="279"/>
            <ac:spMk id="4" creationId="{82F5EA18-6972-4CA1-99C1-9253D2528A08}"/>
          </ac:spMkLst>
        </pc:spChg>
        <pc:spChg chg="add mod">
          <ac:chgData name="Sadiq Jaffer" userId="2c025925c7489ed4" providerId="LiveId" clId="{82BAD556-99ED-4E32-AF65-AC24FB2077C6}" dt="2021-03-29T20:01:41.311" v="1117" actId="1076"/>
          <ac:spMkLst>
            <pc:docMk/>
            <pc:sldMk cId="2912606855" sldId="279"/>
            <ac:spMk id="7" creationId="{36EB4B8A-C38E-459D-B623-0F448F231E32}"/>
          </ac:spMkLst>
        </pc:spChg>
        <pc:spChg chg="del">
          <ac:chgData name="Sadiq Jaffer" userId="2c025925c7489ed4" providerId="LiveId" clId="{82BAD556-99ED-4E32-AF65-AC24FB2077C6}" dt="2021-03-29T15:46:52.617" v="797" actId="478"/>
          <ac:spMkLst>
            <pc:docMk/>
            <pc:sldMk cId="2912606855" sldId="279"/>
            <ac:spMk id="8" creationId="{872CA9EC-2608-48CD-B1C5-E3C4DD5DD2D5}"/>
          </ac:spMkLst>
        </pc:spChg>
        <pc:spChg chg="add mod">
          <ac:chgData name="Sadiq Jaffer" userId="2c025925c7489ed4" providerId="LiveId" clId="{82BAD556-99ED-4E32-AF65-AC24FB2077C6}" dt="2021-03-29T19:21:05.507" v="855" actId="1076"/>
          <ac:spMkLst>
            <pc:docMk/>
            <pc:sldMk cId="2912606855" sldId="279"/>
            <ac:spMk id="11" creationId="{C0C681E7-FB95-43B3-AB8C-DF61B0892CAE}"/>
          </ac:spMkLst>
        </pc:spChg>
        <pc:spChg chg="add mod">
          <ac:chgData name="Sadiq Jaffer" userId="2c025925c7489ed4" providerId="LiveId" clId="{82BAD556-99ED-4E32-AF65-AC24FB2077C6}" dt="2021-03-29T19:37:39.909" v="1078" actId="20577"/>
          <ac:spMkLst>
            <pc:docMk/>
            <pc:sldMk cId="2912606855" sldId="279"/>
            <ac:spMk id="13" creationId="{EF0E1166-B561-4F1A-82C7-9CDC74E8C06C}"/>
          </ac:spMkLst>
        </pc:spChg>
        <pc:graphicFrameChg chg="add del mod">
          <ac:chgData name="Sadiq Jaffer" userId="2c025925c7489ed4" providerId="LiveId" clId="{82BAD556-99ED-4E32-AF65-AC24FB2077C6}" dt="2021-03-29T16:45:22.613" v="816"/>
          <ac:graphicFrameMkLst>
            <pc:docMk/>
            <pc:sldMk cId="2912606855" sldId="279"/>
            <ac:graphicFrameMk id="3" creationId="{511BE85A-3511-4DD7-8EFD-88AE010B2694}"/>
          </ac:graphicFrameMkLst>
        </pc:graphicFrameChg>
        <pc:graphicFrameChg chg="add mod modGraphic">
          <ac:chgData name="Sadiq Jaffer" userId="2c025925c7489ed4" providerId="LiveId" clId="{82BAD556-99ED-4E32-AF65-AC24FB2077C6}" dt="2021-03-29T19:29:28.254" v="1062" actId="1035"/>
          <ac:graphicFrameMkLst>
            <pc:docMk/>
            <pc:sldMk cId="2912606855" sldId="279"/>
            <ac:graphicFrameMk id="9" creationId="{72247F2C-33C5-4E22-8D5F-1EF902C2DCCE}"/>
          </ac:graphicFrameMkLst>
        </pc:graphicFrameChg>
        <pc:picChg chg="add mod">
          <ac:chgData name="Sadiq Jaffer" userId="2c025925c7489ed4" providerId="LiveId" clId="{82BAD556-99ED-4E32-AF65-AC24FB2077C6}" dt="2021-03-29T19:29:30.669" v="1067" actId="1035"/>
          <ac:picMkLst>
            <pc:docMk/>
            <pc:sldMk cId="2912606855" sldId="279"/>
            <ac:picMk id="6" creationId="{8F65DB90-C2C4-46D3-B9A0-3075A4A973C8}"/>
          </ac:picMkLst>
        </pc:picChg>
      </pc:sldChg>
      <pc:sldChg chg="addSp delSp modSp add mod ord">
        <pc:chgData name="Sadiq Jaffer" userId="2c025925c7489ed4" providerId="LiveId" clId="{82BAD556-99ED-4E32-AF65-AC24FB2077C6}" dt="2021-03-29T21:09:32.956" v="1369" actId="21"/>
        <pc:sldMkLst>
          <pc:docMk/>
          <pc:sldMk cId="3102378915" sldId="280"/>
        </pc:sldMkLst>
        <pc:spChg chg="add mod">
          <ac:chgData name="Sadiq Jaffer" userId="2c025925c7489ed4" providerId="LiveId" clId="{82BAD556-99ED-4E32-AF65-AC24FB2077C6}" dt="2021-03-29T21:08:52.748" v="1366" actId="1076"/>
          <ac:spMkLst>
            <pc:docMk/>
            <pc:sldMk cId="3102378915" sldId="280"/>
            <ac:spMk id="7" creationId="{A16AA54E-98AE-494F-8C89-1095AAAC8D1A}"/>
          </ac:spMkLst>
        </pc:spChg>
        <pc:spChg chg="mod">
          <ac:chgData name="Sadiq Jaffer" userId="2c025925c7489ed4" providerId="LiveId" clId="{82BAD556-99ED-4E32-AF65-AC24FB2077C6}" dt="2021-03-29T20:16:46.864" v="1163" actId="20577"/>
          <ac:spMkLst>
            <pc:docMk/>
            <pc:sldMk cId="3102378915" sldId="280"/>
            <ac:spMk id="8" creationId="{872CA9EC-2608-48CD-B1C5-E3C4DD5DD2D5}"/>
          </ac:spMkLst>
        </pc:spChg>
        <pc:graphicFrameChg chg="add del mod">
          <ac:chgData name="Sadiq Jaffer" userId="2c025925c7489ed4" providerId="LiveId" clId="{82BAD556-99ED-4E32-AF65-AC24FB2077C6}" dt="2021-03-29T20:04:36.401" v="1119"/>
          <ac:graphicFrameMkLst>
            <pc:docMk/>
            <pc:sldMk cId="3102378915" sldId="280"/>
            <ac:graphicFrameMk id="2" creationId="{9CAEF2B6-991C-462F-8689-18AE38E47836}"/>
          </ac:graphicFrameMkLst>
        </pc:graphicFrameChg>
        <pc:graphicFrameChg chg="add mod">
          <ac:chgData name="Sadiq Jaffer" userId="2c025925c7489ed4" providerId="LiveId" clId="{82BAD556-99ED-4E32-AF65-AC24FB2077C6}" dt="2021-03-29T20:07:03.983" v="1132" actId="1076"/>
          <ac:graphicFrameMkLst>
            <pc:docMk/>
            <pc:sldMk cId="3102378915" sldId="280"/>
            <ac:graphicFrameMk id="3" creationId="{659770B4-DA42-4A32-808F-D22987D10272}"/>
          </ac:graphicFrameMkLst>
        </pc:graphicFrameChg>
        <pc:graphicFrameChg chg="add del mod">
          <ac:chgData name="Sadiq Jaffer" userId="2c025925c7489ed4" providerId="LiveId" clId="{82BAD556-99ED-4E32-AF65-AC24FB2077C6}" dt="2021-03-29T21:08:43.154" v="1363"/>
          <ac:graphicFrameMkLst>
            <pc:docMk/>
            <pc:sldMk cId="3102378915" sldId="280"/>
            <ac:graphicFrameMk id="6" creationId="{12F89763-7F90-4C48-B872-EB1D797FD6AA}"/>
          </ac:graphicFrameMkLst>
        </pc:graphicFrameChg>
        <pc:graphicFrameChg chg="add del mod">
          <ac:chgData name="Sadiq Jaffer" userId="2c025925c7489ed4" providerId="LiveId" clId="{82BAD556-99ED-4E32-AF65-AC24FB2077C6}" dt="2021-03-29T21:09:32.956" v="1369" actId="21"/>
          <ac:graphicFrameMkLst>
            <pc:docMk/>
            <pc:sldMk cId="3102378915" sldId="280"/>
            <ac:graphicFrameMk id="9" creationId="{3F86BDC6-7F47-4656-B175-ECC3F9E27241}"/>
          </ac:graphicFrameMkLst>
        </pc:graphicFrameChg>
      </pc:sldChg>
      <pc:sldChg chg="addSp delSp modSp add mod modNotesTx">
        <pc:chgData name="Sadiq Jaffer" userId="2c025925c7489ed4" providerId="LiveId" clId="{82BAD556-99ED-4E32-AF65-AC24FB2077C6}" dt="2021-03-30T07:52:04.433" v="2674" actId="1076"/>
        <pc:sldMkLst>
          <pc:docMk/>
          <pc:sldMk cId="297126623" sldId="281"/>
        </pc:sldMkLst>
        <pc:spChg chg="mod">
          <ac:chgData name="Sadiq Jaffer" userId="2c025925c7489ed4" providerId="LiveId" clId="{82BAD556-99ED-4E32-AF65-AC24FB2077C6}" dt="2021-03-29T20:15:09.167" v="1158" actId="108"/>
          <ac:spMkLst>
            <pc:docMk/>
            <pc:sldMk cId="297126623" sldId="281"/>
            <ac:spMk id="5" creationId="{93327E75-68D1-4DC5-83F9-2D2E5EB96C53}"/>
          </ac:spMkLst>
        </pc:spChg>
        <pc:spChg chg="add del">
          <ac:chgData name="Sadiq Jaffer" userId="2c025925c7489ed4" providerId="LiveId" clId="{82BAD556-99ED-4E32-AF65-AC24FB2077C6}" dt="2021-03-29T20:50:17.215" v="1218" actId="22"/>
          <ac:spMkLst>
            <pc:docMk/>
            <pc:sldMk cId="297126623" sldId="281"/>
            <ac:spMk id="6" creationId="{BD7ADBE6-65F0-4498-A930-55C49AC73CF1}"/>
          </ac:spMkLst>
        </pc:spChg>
        <pc:spChg chg="add mod">
          <ac:chgData name="Sadiq Jaffer" userId="2c025925c7489ed4" providerId="LiveId" clId="{82BAD556-99ED-4E32-AF65-AC24FB2077C6}" dt="2021-03-29T20:50:28.945" v="1222" actId="20577"/>
          <ac:spMkLst>
            <pc:docMk/>
            <pc:sldMk cId="297126623" sldId="281"/>
            <ac:spMk id="7" creationId="{893ACC2F-9D00-460F-8812-8880D201A924}"/>
          </ac:spMkLst>
        </pc:spChg>
        <pc:spChg chg="mod">
          <ac:chgData name="Sadiq Jaffer" userId="2c025925c7489ed4" providerId="LiveId" clId="{82BAD556-99ED-4E32-AF65-AC24FB2077C6}" dt="2021-03-29T20:15:02.766" v="1156" actId="20577"/>
          <ac:spMkLst>
            <pc:docMk/>
            <pc:sldMk cId="297126623" sldId="281"/>
            <ac:spMk id="8" creationId="{872CA9EC-2608-48CD-B1C5-E3C4DD5DD2D5}"/>
          </ac:spMkLst>
        </pc:spChg>
        <pc:spChg chg="add mod">
          <ac:chgData name="Sadiq Jaffer" userId="2c025925c7489ed4" providerId="LiveId" clId="{82BAD556-99ED-4E32-AF65-AC24FB2077C6}" dt="2021-03-29T21:04:11.212" v="1346" actId="1076"/>
          <ac:spMkLst>
            <pc:docMk/>
            <pc:sldMk cId="297126623" sldId="281"/>
            <ac:spMk id="9" creationId="{62EA89A0-5B65-4970-96B8-9363D236954F}"/>
          </ac:spMkLst>
        </pc:spChg>
        <pc:spChg chg="add mod">
          <ac:chgData name="Sadiq Jaffer" userId="2c025925c7489ed4" providerId="LiveId" clId="{82BAD556-99ED-4E32-AF65-AC24FB2077C6}" dt="2021-03-29T21:04:07.892" v="1345" actId="1076"/>
          <ac:spMkLst>
            <pc:docMk/>
            <pc:sldMk cId="297126623" sldId="281"/>
            <ac:spMk id="11" creationId="{F9BBE26C-A3E3-4454-B54D-AAAD3B85BBC7}"/>
          </ac:spMkLst>
        </pc:spChg>
        <pc:spChg chg="add del mod">
          <ac:chgData name="Sadiq Jaffer" userId="2c025925c7489ed4" providerId="LiveId" clId="{82BAD556-99ED-4E32-AF65-AC24FB2077C6}" dt="2021-03-30T07:51:55.554" v="2673" actId="478"/>
          <ac:spMkLst>
            <pc:docMk/>
            <pc:sldMk cId="297126623" sldId="281"/>
            <ac:spMk id="12" creationId="{F3C3DE67-0311-4387-9EB8-29B5786F1C3B}"/>
          </ac:spMkLst>
        </pc:spChg>
        <pc:spChg chg="add mod">
          <ac:chgData name="Sadiq Jaffer" userId="2c025925c7489ed4" providerId="LiveId" clId="{82BAD556-99ED-4E32-AF65-AC24FB2077C6}" dt="2021-03-30T07:51:40.434" v="2670" actId="1076"/>
          <ac:spMkLst>
            <pc:docMk/>
            <pc:sldMk cId="297126623" sldId="281"/>
            <ac:spMk id="13" creationId="{A410E4D1-650D-470A-9876-46476AB96279}"/>
          </ac:spMkLst>
        </pc:spChg>
        <pc:spChg chg="add mod">
          <ac:chgData name="Sadiq Jaffer" userId="2c025925c7489ed4" providerId="LiveId" clId="{82BAD556-99ED-4E32-AF65-AC24FB2077C6}" dt="2021-03-30T07:52:04.433" v="2674" actId="1076"/>
          <ac:spMkLst>
            <pc:docMk/>
            <pc:sldMk cId="297126623" sldId="281"/>
            <ac:spMk id="15" creationId="{D3A7C9E8-6147-49C9-BEB0-6379EA8E234C}"/>
          </ac:spMkLst>
        </pc:spChg>
        <pc:spChg chg="add mod">
          <ac:chgData name="Sadiq Jaffer" userId="2c025925c7489ed4" providerId="LiveId" clId="{82BAD556-99ED-4E32-AF65-AC24FB2077C6}" dt="2021-03-29T21:02:33.559" v="1337" actId="1038"/>
          <ac:spMkLst>
            <pc:docMk/>
            <pc:sldMk cId="297126623" sldId="281"/>
            <ac:spMk id="16" creationId="{F8EB90BE-0C88-4CFC-AEA3-31C9C730D082}"/>
          </ac:spMkLst>
        </pc:spChg>
        <pc:spChg chg="add del mod">
          <ac:chgData name="Sadiq Jaffer" userId="2c025925c7489ed4" providerId="LiveId" clId="{82BAD556-99ED-4E32-AF65-AC24FB2077C6}" dt="2021-03-29T21:03:31.256" v="1340" actId="478"/>
          <ac:spMkLst>
            <pc:docMk/>
            <pc:sldMk cId="297126623" sldId="281"/>
            <ac:spMk id="17" creationId="{DC2BE34D-AA4A-4D73-B32B-AF7DD79BCA57}"/>
          </ac:spMkLst>
        </pc:spChg>
        <pc:spChg chg="add del mod">
          <ac:chgData name="Sadiq Jaffer" userId="2c025925c7489ed4" providerId="LiveId" clId="{82BAD556-99ED-4E32-AF65-AC24FB2077C6}" dt="2021-03-29T21:03:29.419" v="1339" actId="478"/>
          <ac:spMkLst>
            <pc:docMk/>
            <pc:sldMk cId="297126623" sldId="281"/>
            <ac:spMk id="18" creationId="{8F755CAA-3F43-49DD-B330-28F3CBBB4873}"/>
          </ac:spMkLst>
        </pc:spChg>
        <pc:spChg chg="add mod">
          <ac:chgData name="Sadiq Jaffer" userId="2c025925c7489ed4" providerId="LiveId" clId="{82BAD556-99ED-4E32-AF65-AC24FB2077C6}" dt="2021-03-29T21:02:33.559" v="1337" actId="1038"/>
          <ac:spMkLst>
            <pc:docMk/>
            <pc:sldMk cId="297126623" sldId="281"/>
            <ac:spMk id="19" creationId="{9EFEB0F0-0012-4AC5-9E4D-74F7DAE106A1}"/>
          </ac:spMkLst>
        </pc:spChg>
      </pc:sldChg>
      <pc:sldChg chg="addSp delSp modSp new mod ord modShow">
        <pc:chgData name="Sadiq Jaffer" userId="2c025925c7489ed4" providerId="LiveId" clId="{82BAD556-99ED-4E32-AF65-AC24FB2077C6}" dt="2021-03-29T22:42:23.361" v="1735" actId="729"/>
        <pc:sldMkLst>
          <pc:docMk/>
          <pc:sldMk cId="1978064076" sldId="282"/>
        </pc:sldMkLst>
        <pc:spChg chg="add del mod">
          <ac:chgData name="Sadiq Jaffer" userId="2c025925c7489ed4" providerId="LiveId" clId="{82BAD556-99ED-4E32-AF65-AC24FB2077C6}" dt="2021-03-29T21:36:20.577" v="1423" actId="14100"/>
          <ac:spMkLst>
            <pc:docMk/>
            <pc:sldMk cId="1978064076" sldId="282"/>
            <ac:spMk id="2" creationId="{6EAFE748-FCF6-4C52-9BBA-55F79E14CEB3}"/>
          </ac:spMkLst>
        </pc:spChg>
        <pc:spChg chg="del">
          <ac:chgData name="Sadiq Jaffer" userId="2c025925c7489ed4" providerId="LiveId" clId="{82BAD556-99ED-4E32-AF65-AC24FB2077C6}" dt="2021-03-29T19:55:16.141" v="1096" actId="478"/>
          <ac:spMkLst>
            <pc:docMk/>
            <pc:sldMk cId="1978064076" sldId="282"/>
            <ac:spMk id="3" creationId="{CC530537-F25F-4C31-8FC4-3105565A6C30}"/>
          </ac:spMkLst>
        </pc:spChg>
      </pc:sldChg>
      <pc:sldChg chg="addSp delSp modSp add mod">
        <pc:chgData name="Sadiq Jaffer" userId="2c025925c7489ed4" providerId="LiveId" clId="{82BAD556-99ED-4E32-AF65-AC24FB2077C6}" dt="2021-03-29T20:18:29.278" v="1174" actId="1076"/>
        <pc:sldMkLst>
          <pc:docMk/>
          <pc:sldMk cId="536491417" sldId="283"/>
        </pc:sldMkLst>
        <pc:spChg chg="del">
          <ac:chgData name="Sadiq Jaffer" userId="2c025925c7489ed4" providerId="LiveId" clId="{82BAD556-99ED-4E32-AF65-AC24FB2077C6}" dt="2021-03-29T20:16:53.422" v="1164" actId="478"/>
          <ac:spMkLst>
            <pc:docMk/>
            <pc:sldMk cId="536491417" sldId="283"/>
            <ac:spMk id="7" creationId="{A16AA54E-98AE-494F-8C89-1095AAAC8D1A}"/>
          </ac:spMkLst>
        </pc:spChg>
        <pc:spChg chg="mod">
          <ac:chgData name="Sadiq Jaffer" userId="2c025925c7489ed4" providerId="LiveId" clId="{82BAD556-99ED-4E32-AF65-AC24FB2077C6}" dt="2021-03-29T20:17:01.886" v="1167" actId="20577"/>
          <ac:spMkLst>
            <pc:docMk/>
            <pc:sldMk cId="536491417" sldId="283"/>
            <ac:spMk id="8" creationId="{872CA9EC-2608-48CD-B1C5-E3C4DD5DD2D5}"/>
          </ac:spMkLst>
        </pc:spChg>
        <pc:spChg chg="add mod">
          <ac:chgData name="Sadiq Jaffer" userId="2c025925c7489ed4" providerId="LiveId" clId="{82BAD556-99ED-4E32-AF65-AC24FB2077C6}" dt="2021-03-29T20:18:29.278" v="1174" actId="1076"/>
          <ac:spMkLst>
            <pc:docMk/>
            <pc:sldMk cId="536491417" sldId="283"/>
            <ac:spMk id="9" creationId="{734CA3ED-5BC2-4938-ABAA-75EF237385E9}"/>
          </ac:spMkLst>
        </pc:spChg>
        <pc:graphicFrameChg chg="del">
          <ac:chgData name="Sadiq Jaffer" userId="2c025925c7489ed4" providerId="LiveId" clId="{82BAD556-99ED-4E32-AF65-AC24FB2077C6}" dt="2021-03-29T20:16:53.422" v="1164" actId="478"/>
          <ac:graphicFrameMkLst>
            <pc:docMk/>
            <pc:sldMk cId="536491417" sldId="283"/>
            <ac:graphicFrameMk id="3" creationId="{659770B4-DA42-4A32-808F-D22987D10272}"/>
          </ac:graphicFrameMkLst>
        </pc:graphicFrameChg>
        <pc:graphicFrameChg chg="add mod">
          <ac:chgData name="Sadiq Jaffer" userId="2c025925c7489ed4" providerId="LiveId" clId="{82BAD556-99ED-4E32-AF65-AC24FB2077C6}" dt="2021-03-29T20:16:59.752" v="1166" actId="1076"/>
          <ac:graphicFrameMkLst>
            <pc:docMk/>
            <pc:sldMk cId="536491417" sldId="283"/>
            <ac:graphicFrameMk id="6" creationId="{C7AE2766-8B41-45ED-9810-A8384EA4DF46}"/>
          </ac:graphicFrameMkLst>
        </pc:graphicFrameChg>
      </pc:sldChg>
      <pc:sldChg chg="new del">
        <pc:chgData name="Sadiq Jaffer" userId="2c025925c7489ed4" providerId="LiveId" clId="{82BAD556-99ED-4E32-AF65-AC24FB2077C6}" dt="2021-03-29T20:14:13.857" v="1147" actId="47"/>
        <pc:sldMkLst>
          <pc:docMk/>
          <pc:sldMk cId="1211603103" sldId="283"/>
        </pc:sldMkLst>
      </pc:sldChg>
      <pc:sldChg chg="addSp delSp modSp add mod">
        <pc:chgData name="Sadiq Jaffer" userId="2c025925c7489ed4" providerId="LiveId" clId="{82BAD556-99ED-4E32-AF65-AC24FB2077C6}" dt="2021-03-29T21:45:22.236" v="1458" actId="20577"/>
        <pc:sldMkLst>
          <pc:docMk/>
          <pc:sldMk cId="430333904" sldId="284"/>
        </pc:sldMkLst>
        <pc:spChg chg="mod">
          <ac:chgData name="Sadiq Jaffer" userId="2c025925c7489ed4" providerId="LiveId" clId="{82BAD556-99ED-4E32-AF65-AC24FB2077C6}" dt="2021-03-29T21:25:36.332" v="1393"/>
          <ac:spMkLst>
            <pc:docMk/>
            <pc:sldMk cId="430333904" sldId="284"/>
            <ac:spMk id="5" creationId="{93327E75-68D1-4DC5-83F9-2D2E5EB96C53}"/>
          </ac:spMkLst>
        </pc:spChg>
        <pc:spChg chg="del">
          <ac:chgData name="Sadiq Jaffer" userId="2c025925c7489ed4" providerId="LiveId" clId="{82BAD556-99ED-4E32-AF65-AC24FB2077C6}" dt="2021-03-29T21:00:34.491" v="1303" actId="478"/>
          <ac:spMkLst>
            <pc:docMk/>
            <pc:sldMk cId="430333904" sldId="284"/>
            <ac:spMk id="7" creationId="{893ACC2F-9D00-460F-8812-8880D201A924}"/>
          </ac:spMkLst>
        </pc:spChg>
        <pc:spChg chg="mod">
          <ac:chgData name="Sadiq Jaffer" userId="2c025925c7489ed4" providerId="LiveId" clId="{82BAD556-99ED-4E32-AF65-AC24FB2077C6}" dt="2021-03-29T21:26:03.046" v="1399" actId="20577"/>
          <ac:spMkLst>
            <pc:docMk/>
            <pc:sldMk cId="430333904" sldId="284"/>
            <ac:spMk id="8" creationId="{872CA9EC-2608-48CD-B1C5-E3C4DD5DD2D5}"/>
          </ac:spMkLst>
        </pc:spChg>
        <pc:spChg chg="del">
          <ac:chgData name="Sadiq Jaffer" userId="2c025925c7489ed4" providerId="LiveId" clId="{82BAD556-99ED-4E32-AF65-AC24FB2077C6}" dt="2021-03-29T21:00:29.999" v="1302" actId="478"/>
          <ac:spMkLst>
            <pc:docMk/>
            <pc:sldMk cId="430333904" sldId="284"/>
            <ac:spMk id="9" creationId="{62EA89A0-5B65-4970-96B8-9363D236954F}"/>
          </ac:spMkLst>
        </pc:spChg>
        <pc:spChg chg="del">
          <ac:chgData name="Sadiq Jaffer" userId="2c025925c7489ed4" providerId="LiveId" clId="{82BAD556-99ED-4E32-AF65-AC24FB2077C6}" dt="2021-03-29T21:00:34.491" v="1303" actId="478"/>
          <ac:spMkLst>
            <pc:docMk/>
            <pc:sldMk cId="430333904" sldId="284"/>
            <ac:spMk id="11" creationId="{F9BBE26C-A3E3-4454-B54D-AAAD3B85BBC7}"/>
          </ac:spMkLst>
        </pc:spChg>
        <pc:spChg chg="del">
          <ac:chgData name="Sadiq Jaffer" userId="2c025925c7489ed4" providerId="LiveId" clId="{82BAD556-99ED-4E32-AF65-AC24FB2077C6}" dt="2021-03-29T21:00:34.491" v="1303" actId="478"/>
          <ac:spMkLst>
            <pc:docMk/>
            <pc:sldMk cId="430333904" sldId="284"/>
            <ac:spMk id="13" creationId="{A410E4D1-650D-470A-9876-46476AB96279}"/>
          </ac:spMkLst>
        </pc:spChg>
        <pc:spChg chg="add mod">
          <ac:chgData name="Sadiq Jaffer" userId="2c025925c7489ed4" providerId="LiveId" clId="{82BAD556-99ED-4E32-AF65-AC24FB2077C6}" dt="2021-03-29T21:45:22.236" v="1458" actId="20577"/>
          <ac:spMkLst>
            <pc:docMk/>
            <pc:sldMk cId="430333904" sldId="284"/>
            <ac:spMk id="14" creationId="{682A6CCD-AF8C-4857-BF25-C7331F6B3880}"/>
          </ac:spMkLst>
        </pc:spChg>
        <pc:spChg chg="del">
          <ac:chgData name="Sadiq Jaffer" userId="2c025925c7489ed4" providerId="LiveId" clId="{82BAD556-99ED-4E32-AF65-AC24FB2077C6}" dt="2021-03-29T21:00:34.491" v="1303" actId="478"/>
          <ac:spMkLst>
            <pc:docMk/>
            <pc:sldMk cId="430333904" sldId="284"/>
            <ac:spMk id="15" creationId="{D3A7C9E8-6147-49C9-BEB0-6379EA8E234C}"/>
          </ac:spMkLst>
        </pc:spChg>
        <pc:spChg chg="del">
          <ac:chgData name="Sadiq Jaffer" userId="2c025925c7489ed4" providerId="LiveId" clId="{82BAD556-99ED-4E32-AF65-AC24FB2077C6}" dt="2021-03-29T21:00:34.491" v="1303" actId="478"/>
          <ac:spMkLst>
            <pc:docMk/>
            <pc:sldMk cId="430333904" sldId="284"/>
            <ac:spMk id="16" creationId="{F8EB90BE-0C88-4CFC-AEA3-31C9C730D082}"/>
          </ac:spMkLst>
        </pc:spChg>
        <pc:spChg chg="del">
          <ac:chgData name="Sadiq Jaffer" userId="2c025925c7489ed4" providerId="LiveId" clId="{82BAD556-99ED-4E32-AF65-AC24FB2077C6}" dt="2021-03-29T21:00:34.491" v="1303" actId="478"/>
          <ac:spMkLst>
            <pc:docMk/>
            <pc:sldMk cId="430333904" sldId="284"/>
            <ac:spMk id="17" creationId="{DC2BE34D-AA4A-4D73-B32B-AF7DD79BCA57}"/>
          </ac:spMkLst>
        </pc:spChg>
        <pc:spChg chg="del">
          <ac:chgData name="Sadiq Jaffer" userId="2c025925c7489ed4" providerId="LiveId" clId="{82BAD556-99ED-4E32-AF65-AC24FB2077C6}" dt="2021-03-29T21:00:34.491" v="1303" actId="478"/>
          <ac:spMkLst>
            <pc:docMk/>
            <pc:sldMk cId="430333904" sldId="284"/>
            <ac:spMk id="18" creationId="{8F755CAA-3F43-49DD-B330-28F3CBBB4873}"/>
          </ac:spMkLst>
        </pc:spChg>
        <pc:graphicFrameChg chg="add mod modGraphic">
          <ac:chgData name="Sadiq Jaffer" userId="2c025925c7489ed4" providerId="LiveId" clId="{82BAD556-99ED-4E32-AF65-AC24FB2077C6}" dt="2021-03-29T21:35:14.834" v="1411" actId="1076"/>
          <ac:graphicFrameMkLst>
            <pc:docMk/>
            <pc:sldMk cId="430333904" sldId="284"/>
            <ac:graphicFrameMk id="2" creationId="{E91D6B33-8052-45BC-99C8-057C3D4A4B3E}"/>
          </ac:graphicFrameMkLst>
        </pc:graphicFrameChg>
      </pc:sldChg>
      <pc:sldChg chg="addSp delSp modSp add mod">
        <pc:chgData name="Sadiq Jaffer" userId="2c025925c7489ed4" providerId="LiveId" clId="{82BAD556-99ED-4E32-AF65-AC24FB2077C6}" dt="2021-03-29T21:49:29.401" v="1490" actId="1076"/>
        <pc:sldMkLst>
          <pc:docMk/>
          <pc:sldMk cId="485283090" sldId="285"/>
        </pc:sldMkLst>
        <pc:spChg chg="mod">
          <ac:chgData name="Sadiq Jaffer" userId="2c025925c7489ed4" providerId="LiveId" clId="{82BAD556-99ED-4E32-AF65-AC24FB2077C6}" dt="2021-03-29T21:48:34.482" v="1481" actId="20577"/>
          <ac:spMkLst>
            <pc:docMk/>
            <pc:sldMk cId="485283090" sldId="285"/>
            <ac:spMk id="8" creationId="{872CA9EC-2608-48CD-B1C5-E3C4DD5DD2D5}"/>
          </ac:spMkLst>
        </pc:spChg>
        <pc:spChg chg="add mod">
          <ac:chgData name="Sadiq Jaffer" userId="2c025925c7489ed4" providerId="LiveId" clId="{82BAD556-99ED-4E32-AF65-AC24FB2077C6}" dt="2021-03-29T21:48:16.617" v="1468" actId="1076"/>
          <ac:spMkLst>
            <pc:docMk/>
            <pc:sldMk cId="485283090" sldId="285"/>
            <ac:spMk id="9" creationId="{74B0A3E5-3AD0-433E-8E32-AB123FCB40FB}"/>
          </ac:spMkLst>
        </pc:spChg>
        <pc:spChg chg="add mod">
          <ac:chgData name="Sadiq Jaffer" userId="2c025925c7489ed4" providerId="LiveId" clId="{82BAD556-99ED-4E32-AF65-AC24FB2077C6}" dt="2021-03-29T21:49:29.401" v="1490" actId="1076"/>
          <ac:spMkLst>
            <pc:docMk/>
            <pc:sldMk cId="485283090" sldId="285"/>
            <ac:spMk id="11" creationId="{C2CEFA88-FE1B-40D0-9AF8-A80A763F171B}"/>
          </ac:spMkLst>
        </pc:spChg>
        <pc:spChg chg="del">
          <ac:chgData name="Sadiq Jaffer" userId="2c025925c7489ed4" providerId="LiveId" clId="{82BAD556-99ED-4E32-AF65-AC24FB2077C6}" dt="2021-03-29T21:35:33.231" v="1413" actId="478"/>
          <ac:spMkLst>
            <pc:docMk/>
            <pc:sldMk cId="485283090" sldId="285"/>
            <ac:spMk id="14" creationId="{682A6CCD-AF8C-4857-BF25-C7331F6B3880}"/>
          </ac:spMkLst>
        </pc:spChg>
        <pc:graphicFrameChg chg="del">
          <ac:chgData name="Sadiq Jaffer" userId="2c025925c7489ed4" providerId="LiveId" clId="{82BAD556-99ED-4E32-AF65-AC24FB2077C6}" dt="2021-03-29T21:35:35.044" v="1414" actId="478"/>
          <ac:graphicFrameMkLst>
            <pc:docMk/>
            <pc:sldMk cId="485283090" sldId="285"/>
            <ac:graphicFrameMk id="2" creationId="{E91D6B33-8052-45BC-99C8-057C3D4A4B3E}"/>
          </ac:graphicFrameMkLst>
        </pc:graphicFrameChg>
        <pc:graphicFrameChg chg="add mod">
          <ac:chgData name="Sadiq Jaffer" userId="2c025925c7489ed4" providerId="LiveId" clId="{82BAD556-99ED-4E32-AF65-AC24FB2077C6}" dt="2021-03-29T21:48:13.905" v="1467" actId="1076"/>
          <ac:graphicFrameMkLst>
            <pc:docMk/>
            <pc:sldMk cId="485283090" sldId="285"/>
            <ac:graphicFrameMk id="6" creationId="{9525AA7B-DD39-4666-99FB-E30C7AE7B1DF}"/>
          </ac:graphicFrameMkLst>
        </pc:graphicFrameChg>
        <pc:picChg chg="add mod">
          <ac:chgData name="Sadiq Jaffer" userId="2c025925c7489ed4" providerId="LiveId" clId="{82BAD556-99ED-4E32-AF65-AC24FB2077C6}" dt="2021-03-29T21:48:41.850" v="1483" actId="1076"/>
          <ac:picMkLst>
            <pc:docMk/>
            <pc:sldMk cId="485283090" sldId="285"/>
            <ac:picMk id="10" creationId="{A29F8164-97BD-416A-8310-FA4CE6E4B00E}"/>
          </ac:picMkLst>
        </pc:picChg>
      </pc:sldChg>
      <pc:sldChg chg="addSp delSp modSp add mod modNotesTx">
        <pc:chgData name="Sadiq Jaffer" userId="2c025925c7489ed4" providerId="LiveId" clId="{82BAD556-99ED-4E32-AF65-AC24FB2077C6}" dt="2021-03-29T22:06:01.120" v="1547" actId="20577"/>
        <pc:sldMkLst>
          <pc:docMk/>
          <pc:sldMk cId="1023541689" sldId="286"/>
        </pc:sldMkLst>
        <pc:spChg chg="mod">
          <ac:chgData name="Sadiq Jaffer" userId="2c025925c7489ed4" providerId="LiveId" clId="{82BAD556-99ED-4E32-AF65-AC24FB2077C6}" dt="2021-03-29T21:53:47.684" v="1503" actId="20577"/>
          <ac:spMkLst>
            <pc:docMk/>
            <pc:sldMk cId="1023541689" sldId="286"/>
            <ac:spMk id="8" creationId="{872CA9EC-2608-48CD-B1C5-E3C4DD5DD2D5}"/>
          </ac:spMkLst>
        </pc:spChg>
        <pc:spChg chg="del">
          <ac:chgData name="Sadiq Jaffer" userId="2c025925c7489ed4" providerId="LiveId" clId="{82BAD556-99ED-4E32-AF65-AC24FB2077C6}" dt="2021-03-29T21:50:45.664" v="1494" actId="478"/>
          <ac:spMkLst>
            <pc:docMk/>
            <pc:sldMk cId="1023541689" sldId="286"/>
            <ac:spMk id="9" creationId="{74B0A3E5-3AD0-433E-8E32-AB123FCB40FB}"/>
          </ac:spMkLst>
        </pc:spChg>
        <pc:spChg chg="del">
          <ac:chgData name="Sadiq Jaffer" userId="2c025925c7489ed4" providerId="LiveId" clId="{82BAD556-99ED-4E32-AF65-AC24FB2077C6}" dt="2021-03-29T21:50:45.664" v="1494" actId="478"/>
          <ac:spMkLst>
            <pc:docMk/>
            <pc:sldMk cId="1023541689" sldId="286"/>
            <ac:spMk id="11" creationId="{C2CEFA88-FE1B-40D0-9AF8-A80A763F171B}"/>
          </ac:spMkLst>
        </pc:spChg>
        <pc:spChg chg="add mod">
          <ac:chgData name="Sadiq Jaffer" userId="2c025925c7489ed4" providerId="LiveId" clId="{82BAD556-99ED-4E32-AF65-AC24FB2077C6}" dt="2021-03-29T22:04:26.043" v="1541"/>
          <ac:spMkLst>
            <pc:docMk/>
            <pc:sldMk cId="1023541689" sldId="286"/>
            <ac:spMk id="12" creationId="{3CBE8D8C-082A-4D08-BA98-3F11B4D16DBA}"/>
          </ac:spMkLst>
        </pc:spChg>
        <pc:spChg chg="add del mod">
          <ac:chgData name="Sadiq Jaffer" userId="2c025925c7489ed4" providerId="LiveId" clId="{82BAD556-99ED-4E32-AF65-AC24FB2077C6}" dt="2021-03-29T22:05:20.165" v="1545" actId="478"/>
          <ac:spMkLst>
            <pc:docMk/>
            <pc:sldMk cId="1023541689" sldId="286"/>
            <ac:spMk id="13" creationId="{0148A59F-B724-4E54-8A11-FA5F6E2E68B9}"/>
          </ac:spMkLst>
        </pc:spChg>
        <pc:spChg chg="add mod">
          <ac:chgData name="Sadiq Jaffer" userId="2c025925c7489ed4" providerId="LiveId" clId="{82BAD556-99ED-4E32-AF65-AC24FB2077C6}" dt="2021-03-29T22:04:51.392" v="1544" actId="20577"/>
          <ac:spMkLst>
            <pc:docMk/>
            <pc:sldMk cId="1023541689" sldId="286"/>
            <ac:spMk id="14" creationId="{47694F76-7EBE-433E-B80C-FA52AECA1C33}"/>
          </ac:spMkLst>
        </pc:spChg>
        <pc:spChg chg="add mod">
          <ac:chgData name="Sadiq Jaffer" userId="2c025925c7489ed4" providerId="LiveId" clId="{82BAD556-99ED-4E32-AF65-AC24FB2077C6}" dt="2021-03-29T22:04:32.009" v="1543" actId="1076"/>
          <ac:spMkLst>
            <pc:docMk/>
            <pc:sldMk cId="1023541689" sldId="286"/>
            <ac:spMk id="15" creationId="{063C335B-7E09-4D29-A01E-2A1D9BE8140D}"/>
          </ac:spMkLst>
        </pc:spChg>
        <pc:graphicFrameChg chg="del">
          <ac:chgData name="Sadiq Jaffer" userId="2c025925c7489ed4" providerId="LiveId" clId="{82BAD556-99ED-4E32-AF65-AC24FB2077C6}" dt="2021-03-29T21:50:45.664" v="1494" actId="478"/>
          <ac:graphicFrameMkLst>
            <pc:docMk/>
            <pc:sldMk cId="1023541689" sldId="286"/>
            <ac:graphicFrameMk id="6" creationId="{9525AA7B-DD39-4666-99FB-E30C7AE7B1DF}"/>
          </ac:graphicFrameMkLst>
        </pc:graphicFrameChg>
        <pc:picChg chg="del">
          <ac:chgData name="Sadiq Jaffer" userId="2c025925c7489ed4" providerId="LiveId" clId="{82BAD556-99ED-4E32-AF65-AC24FB2077C6}" dt="2021-03-29T21:50:45.664" v="1494" actId="478"/>
          <ac:picMkLst>
            <pc:docMk/>
            <pc:sldMk cId="1023541689" sldId="286"/>
            <ac:picMk id="10" creationId="{A29F8164-97BD-416A-8310-FA4CE6E4B00E}"/>
          </ac:picMkLst>
        </pc:picChg>
      </pc:sldChg>
      <pc:sldChg chg="new del">
        <pc:chgData name="Sadiq Jaffer" userId="2c025925c7489ed4" providerId="LiveId" clId="{82BAD556-99ED-4E32-AF65-AC24FB2077C6}" dt="2021-03-29T21:50:36.847" v="1492" actId="47"/>
        <pc:sldMkLst>
          <pc:docMk/>
          <pc:sldMk cId="1856936302" sldId="286"/>
        </pc:sldMkLst>
      </pc:sldChg>
      <pc:sldChg chg="addSp delSp modSp add mod modNotesTx">
        <pc:chgData name="Sadiq Jaffer" userId="2c025925c7489ed4" providerId="LiveId" clId="{82BAD556-99ED-4E32-AF65-AC24FB2077C6}" dt="2021-03-29T22:11:10.273" v="1588" actId="14826"/>
        <pc:sldMkLst>
          <pc:docMk/>
          <pc:sldMk cId="1840727782" sldId="287"/>
        </pc:sldMkLst>
        <pc:spChg chg="mod">
          <ac:chgData name="Sadiq Jaffer" userId="2c025925c7489ed4" providerId="LiveId" clId="{82BAD556-99ED-4E32-AF65-AC24FB2077C6}" dt="2021-03-29T22:06:59.437" v="1554" actId="20577"/>
          <ac:spMkLst>
            <pc:docMk/>
            <pc:sldMk cId="1840727782" sldId="287"/>
            <ac:spMk id="8" creationId="{872CA9EC-2608-48CD-B1C5-E3C4DD5DD2D5}"/>
          </ac:spMkLst>
        </pc:spChg>
        <pc:spChg chg="add mod">
          <ac:chgData name="Sadiq Jaffer" userId="2c025925c7489ed4" providerId="LiveId" clId="{82BAD556-99ED-4E32-AF65-AC24FB2077C6}" dt="2021-03-29T22:09:56.327" v="1575" actId="1076"/>
          <ac:spMkLst>
            <pc:docMk/>
            <pc:sldMk cId="1840727782" sldId="287"/>
            <ac:spMk id="9" creationId="{7B139642-5B2F-43F1-BF3F-24609C7EA350}"/>
          </ac:spMkLst>
        </pc:spChg>
        <pc:spChg chg="del">
          <ac:chgData name="Sadiq Jaffer" userId="2c025925c7489ed4" providerId="LiveId" clId="{82BAD556-99ED-4E32-AF65-AC24FB2077C6}" dt="2021-03-29T22:07:03.358" v="1555" actId="478"/>
          <ac:spMkLst>
            <pc:docMk/>
            <pc:sldMk cId="1840727782" sldId="287"/>
            <ac:spMk id="12" creationId="{3CBE8D8C-082A-4D08-BA98-3F11B4D16DBA}"/>
          </ac:spMkLst>
        </pc:spChg>
        <pc:spChg chg="add mod">
          <ac:chgData name="Sadiq Jaffer" userId="2c025925c7489ed4" providerId="LiveId" clId="{82BAD556-99ED-4E32-AF65-AC24FB2077C6}" dt="2021-03-29T22:10:38.296" v="1586" actId="1076"/>
          <ac:spMkLst>
            <pc:docMk/>
            <pc:sldMk cId="1840727782" sldId="287"/>
            <ac:spMk id="13" creationId="{38B47F6A-C91D-4DB5-927E-FBBE0F1BCC7B}"/>
          </ac:spMkLst>
        </pc:spChg>
        <pc:spChg chg="del">
          <ac:chgData name="Sadiq Jaffer" userId="2c025925c7489ed4" providerId="LiveId" clId="{82BAD556-99ED-4E32-AF65-AC24FB2077C6}" dt="2021-03-29T22:07:06.189" v="1557" actId="478"/>
          <ac:spMkLst>
            <pc:docMk/>
            <pc:sldMk cId="1840727782" sldId="287"/>
            <ac:spMk id="14" creationId="{47694F76-7EBE-433E-B80C-FA52AECA1C33}"/>
          </ac:spMkLst>
        </pc:spChg>
        <pc:spChg chg="del">
          <ac:chgData name="Sadiq Jaffer" userId="2c025925c7489ed4" providerId="LiveId" clId="{82BAD556-99ED-4E32-AF65-AC24FB2077C6}" dt="2021-03-29T22:07:04.908" v="1556" actId="478"/>
          <ac:spMkLst>
            <pc:docMk/>
            <pc:sldMk cId="1840727782" sldId="287"/>
            <ac:spMk id="15" creationId="{063C335B-7E09-4D29-A01E-2A1D9BE8140D}"/>
          </ac:spMkLst>
        </pc:spChg>
        <pc:graphicFrameChg chg="add mod">
          <ac:chgData name="Sadiq Jaffer" userId="2c025925c7489ed4" providerId="LiveId" clId="{82BAD556-99ED-4E32-AF65-AC24FB2077C6}" dt="2021-03-29T22:07:36.586" v="1559" actId="1076"/>
          <ac:graphicFrameMkLst>
            <pc:docMk/>
            <pc:sldMk cId="1840727782" sldId="287"/>
            <ac:graphicFrameMk id="7" creationId="{F40F70B1-824D-433D-AB30-60D6008F795D}"/>
          </ac:graphicFrameMkLst>
        </pc:graphicFrameChg>
        <pc:picChg chg="add mod">
          <ac:chgData name="Sadiq Jaffer" userId="2c025925c7489ed4" providerId="LiveId" clId="{82BAD556-99ED-4E32-AF65-AC24FB2077C6}" dt="2021-03-29T22:11:10.273" v="1588" actId="14826"/>
          <ac:picMkLst>
            <pc:docMk/>
            <pc:sldMk cId="1840727782" sldId="287"/>
            <ac:picMk id="10" creationId="{0B31381B-C20C-432C-9930-AF114C1A9831}"/>
          </ac:picMkLst>
        </pc:picChg>
      </pc:sldChg>
      <pc:sldChg chg="addSp delSp modSp add mod modNotesTx">
        <pc:chgData name="Sadiq Jaffer" userId="2c025925c7489ed4" providerId="LiveId" clId="{82BAD556-99ED-4E32-AF65-AC24FB2077C6}" dt="2021-03-30T07:37:11.526" v="2640"/>
        <pc:sldMkLst>
          <pc:docMk/>
          <pc:sldMk cId="1366143338" sldId="288"/>
        </pc:sldMkLst>
        <pc:spChg chg="add del mod">
          <ac:chgData name="Sadiq Jaffer" userId="2c025925c7489ed4" providerId="LiveId" clId="{82BAD556-99ED-4E32-AF65-AC24FB2077C6}" dt="2021-03-29T22:13:44.461" v="1606" actId="20577"/>
          <ac:spMkLst>
            <pc:docMk/>
            <pc:sldMk cId="1366143338" sldId="288"/>
            <ac:spMk id="8" creationId="{872CA9EC-2608-48CD-B1C5-E3C4DD5DD2D5}"/>
          </ac:spMkLst>
        </pc:spChg>
        <pc:spChg chg="del">
          <ac:chgData name="Sadiq Jaffer" userId="2c025925c7489ed4" providerId="LiveId" clId="{82BAD556-99ED-4E32-AF65-AC24FB2077C6}" dt="2021-03-29T22:12:33.100" v="1590" actId="478"/>
          <ac:spMkLst>
            <pc:docMk/>
            <pc:sldMk cId="1366143338" sldId="288"/>
            <ac:spMk id="9" creationId="{7B139642-5B2F-43F1-BF3F-24609C7EA350}"/>
          </ac:spMkLst>
        </pc:spChg>
        <pc:spChg chg="add mod">
          <ac:chgData name="Sadiq Jaffer" userId="2c025925c7489ed4" providerId="LiveId" clId="{82BAD556-99ED-4E32-AF65-AC24FB2077C6}" dt="2021-03-29T22:19:51.239" v="1618" actId="1076"/>
          <ac:spMkLst>
            <pc:docMk/>
            <pc:sldMk cId="1366143338" sldId="288"/>
            <ac:spMk id="11" creationId="{5DC51974-B908-4507-A1A1-96BB5FD1ECB2}"/>
          </ac:spMkLst>
        </pc:spChg>
        <pc:spChg chg="add mod">
          <ac:chgData name="Sadiq Jaffer" userId="2c025925c7489ed4" providerId="LiveId" clId="{82BAD556-99ED-4E32-AF65-AC24FB2077C6}" dt="2021-03-29T22:23:24.839" v="1638" actId="1076"/>
          <ac:spMkLst>
            <pc:docMk/>
            <pc:sldMk cId="1366143338" sldId="288"/>
            <ac:spMk id="12" creationId="{A7C27868-9DE6-4781-BFA1-636A400962CA}"/>
          </ac:spMkLst>
        </pc:spChg>
        <pc:spChg chg="del">
          <ac:chgData name="Sadiq Jaffer" userId="2c025925c7489ed4" providerId="LiveId" clId="{82BAD556-99ED-4E32-AF65-AC24FB2077C6}" dt="2021-03-29T22:12:37.732" v="1593" actId="478"/>
          <ac:spMkLst>
            <pc:docMk/>
            <pc:sldMk cId="1366143338" sldId="288"/>
            <ac:spMk id="13" creationId="{38B47F6A-C91D-4DB5-927E-FBBE0F1BCC7B}"/>
          </ac:spMkLst>
        </pc:spChg>
        <pc:spChg chg="add mod">
          <ac:chgData name="Sadiq Jaffer" userId="2c025925c7489ed4" providerId="LiveId" clId="{82BAD556-99ED-4E32-AF65-AC24FB2077C6}" dt="2021-03-29T22:21:40.655" v="1624" actId="1076"/>
          <ac:spMkLst>
            <pc:docMk/>
            <pc:sldMk cId="1366143338" sldId="288"/>
            <ac:spMk id="15" creationId="{FE08C6DF-6B40-45F4-A222-03F6925567A6}"/>
          </ac:spMkLst>
        </pc:spChg>
        <pc:spChg chg="add mod">
          <ac:chgData name="Sadiq Jaffer" userId="2c025925c7489ed4" providerId="LiveId" clId="{82BAD556-99ED-4E32-AF65-AC24FB2077C6}" dt="2021-03-29T22:22:20.663" v="1629" actId="1076"/>
          <ac:spMkLst>
            <pc:docMk/>
            <pc:sldMk cId="1366143338" sldId="288"/>
            <ac:spMk id="18" creationId="{30D4D921-70C9-4443-B431-713800B2A210}"/>
          </ac:spMkLst>
        </pc:spChg>
        <pc:graphicFrameChg chg="add mod">
          <ac:chgData name="Sadiq Jaffer" userId="2c025925c7489ed4" providerId="LiveId" clId="{82BAD556-99ED-4E32-AF65-AC24FB2077C6}" dt="2021-03-29T22:23:24.839" v="1638" actId="1076"/>
          <ac:graphicFrameMkLst>
            <pc:docMk/>
            <pc:sldMk cId="1366143338" sldId="288"/>
            <ac:graphicFrameMk id="3" creationId="{CF85CE31-772F-47EF-9C08-B566CC55F32C}"/>
          </ac:graphicFrameMkLst>
        </pc:graphicFrameChg>
        <pc:graphicFrameChg chg="del">
          <ac:chgData name="Sadiq Jaffer" userId="2c025925c7489ed4" providerId="LiveId" clId="{82BAD556-99ED-4E32-AF65-AC24FB2077C6}" dt="2021-03-29T22:12:35.892" v="1592" actId="478"/>
          <ac:graphicFrameMkLst>
            <pc:docMk/>
            <pc:sldMk cId="1366143338" sldId="288"/>
            <ac:graphicFrameMk id="7" creationId="{F40F70B1-824D-433D-AB30-60D6008F795D}"/>
          </ac:graphicFrameMkLst>
        </pc:graphicFrameChg>
        <pc:graphicFrameChg chg="add mod">
          <ac:chgData name="Sadiq Jaffer" userId="2c025925c7489ed4" providerId="LiveId" clId="{82BAD556-99ED-4E32-AF65-AC24FB2077C6}" dt="2021-03-29T22:23:09.519" v="1637" actId="1076"/>
          <ac:graphicFrameMkLst>
            <pc:docMk/>
            <pc:sldMk cId="1366143338" sldId="288"/>
            <ac:graphicFrameMk id="14" creationId="{68816B23-8E91-49B9-AB47-AD5F338CF6D5}"/>
          </ac:graphicFrameMkLst>
        </pc:graphicFrameChg>
        <pc:graphicFrameChg chg="add mod">
          <ac:chgData name="Sadiq Jaffer" userId="2c025925c7489ed4" providerId="LiveId" clId="{82BAD556-99ED-4E32-AF65-AC24FB2077C6}" dt="2021-03-29T22:22:33.607" v="1630" actId="1076"/>
          <ac:graphicFrameMkLst>
            <pc:docMk/>
            <pc:sldMk cId="1366143338" sldId="288"/>
            <ac:graphicFrameMk id="16" creationId="{DEAFBC5A-0E88-4157-9AE1-4997F642FAC3}"/>
          </ac:graphicFrameMkLst>
        </pc:graphicFrameChg>
        <pc:picChg chg="del">
          <ac:chgData name="Sadiq Jaffer" userId="2c025925c7489ed4" providerId="LiveId" clId="{82BAD556-99ED-4E32-AF65-AC24FB2077C6}" dt="2021-03-29T22:12:33.986" v="1591" actId="478"/>
          <ac:picMkLst>
            <pc:docMk/>
            <pc:sldMk cId="1366143338" sldId="288"/>
            <ac:picMk id="10" creationId="{0B31381B-C20C-432C-9930-AF114C1A9831}"/>
          </ac:picMkLst>
        </pc:picChg>
      </pc:sldChg>
      <pc:sldChg chg="addSp delSp modSp add mod">
        <pc:chgData name="Sadiq Jaffer" userId="2c025925c7489ed4" providerId="LiveId" clId="{82BAD556-99ED-4E32-AF65-AC24FB2077C6}" dt="2021-03-29T22:29:21.822" v="1685" actId="20577"/>
        <pc:sldMkLst>
          <pc:docMk/>
          <pc:sldMk cId="3872949681" sldId="289"/>
        </pc:sldMkLst>
        <pc:spChg chg="mod">
          <ac:chgData name="Sadiq Jaffer" userId="2c025925c7489ed4" providerId="LiveId" clId="{82BAD556-99ED-4E32-AF65-AC24FB2077C6}" dt="2021-03-29T22:23:58.252" v="1645" actId="20577"/>
          <ac:spMkLst>
            <pc:docMk/>
            <pc:sldMk cId="3872949681" sldId="289"/>
            <ac:spMk id="8" creationId="{872CA9EC-2608-48CD-B1C5-E3C4DD5DD2D5}"/>
          </ac:spMkLst>
        </pc:spChg>
        <pc:spChg chg="del">
          <ac:chgData name="Sadiq Jaffer" userId="2c025925c7489ed4" providerId="LiveId" clId="{82BAD556-99ED-4E32-AF65-AC24FB2077C6}" dt="2021-03-29T22:23:54.153" v="1640" actId="478"/>
          <ac:spMkLst>
            <pc:docMk/>
            <pc:sldMk cId="3872949681" sldId="289"/>
            <ac:spMk id="11" creationId="{5DC51974-B908-4507-A1A1-96BB5FD1ECB2}"/>
          </ac:spMkLst>
        </pc:spChg>
        <pc:spChg chg="del">
          <ac:chgData name="Sadiq Jaffer" userId="2c025925c7489ed4" providerId="LiveId" clId="{82BAD556-99ED-4E32-AF65-AC24FB2077C6}" dt="2021-03-29T22:23:54.153" v="1640" actId="478"/>
          <ac:spMkLst>
            <pc:docMk/>
            <pc:sldMk cId="3872949681" sldId="289"/>
            <ac:spMk id="12" creationId="{A7C27868-9DE6-4781-BFA1-636A400962CA}"/>
          </ac:spMkLst>
        </pc:spChg>
        <pc:spChg chg="del">
          <ac:chgData name="Sadiq Jaffer" userId="2c025925c7489ed4" providerId="LiveId" clId="{82BAD556-99ED-4E32-AF65-AC24FB2077C6}" dt="2021-03-29T22:23:54.153" v="1640" actId="478"/>
          <ac:spMkLst>
            <pc:docMk/>
            <pc:sldMk cId="3872949681" sldId="289"/>
            <ac:spMk id="15" creationId="{FE08C6DF-6B40-45F4-A222-03F6925567A6}"/>
          </ac:spMkLst>
        </pc:spChg>
        <pc:spChg chg="del">
          <ac:chgData name="Sadiq Jaffer" userId="2c025925c7489ed4" providerId="LiveId" clId="{82BAD556-99ED-4E32-AF65-AC24FB2077C6}" dt="2021-03-29T22:24:02.229" v="1646" actId="478"/>
          <ac:spMkLst>
            <pc:docMk/>
            <pc:sldMk cId="3872949681" sldId="289"/>
            <ac:spMk id="18" creationId="{30D4D921-70C9-4443-B431-713800B2A210}"/>
          </ac:spMkLst>
        </pc:spChg>
        <pc:spChg chg="add mod">
          <ac:chgData name="Sadiq Jaffer" userId="2c025925c7489ed4" providerId="LiveId" clId="{82BAD556-99ED-4E32-AF65-AC24FB2077C6}" dt="2021-03-29T22:27:53.438" v="1664" actId="1076"/>
          <ac:spMkLst>
            <pc:docMk/>
            <pc:sldMk cId="3872949681" sldId="289"/>
            <ac:spMk id="19" creationId="{53655024-54E7-415C-A82B-8816236770F8}"/>
          </ac:spMkLst>
        </pc:spChg>
        <pc:spChg chg="add mod">
          <ac:chgData name="Sadiq Jaffer" userId="2c025925c7489ed4" providerId="LiveId" clId="{82BAD556-99ED-4E32-AF65-AC24FB2077C6}" dt="2021-03-29T22:29:21.822" v="1685" actId="20577"/>
          <ac:spMkLst>
            <pc:docMk/>
            <pc:sldMk cId="3872949681" sldId="289"/>
            <ac:spMk id="20" creationId="{556027ED-8CC7-41CB-9BB0-F4C5ACC92FDE}"/>
          </ac:spMkLst>
        </pc:spChg>
        <pc:graphicFrameChg chg="add del mod">
          <ac:chgData name="Sadiq Jaffer" userId="2c025925c7489ed4" providerId="LiveId" clId="{82BAD556-99ED-4E32-AF65-AC24FB2077C6}" dt="2021-03-29T22:24:17.483" v="1648"/>
          <ac:graphicFrameMkLst>
            <pc:docMk/>
            <pc:sldMk cId="3872949681" sldId="289"/>
            <ac:graphicFrameMk id="2" creationId="{A4B41812-E3BB-4ED8-A1C7-A3296094CEEC}"/>
          </ac:graphicFrameMkLst>
        </pc:graphicFrameChg>
        <pc:graphicFrameChg chg="del">
          <ac:chgData name="Sadiq Jaffer" userId="2c025925c7489ed4" providerId="LiveId" clId="{82BAD556-99ED-4E32-AF65-AC24FB2077C6}" dt="2021-03-29T22:23:54.153" v="1640" actId="478"/>
          <ac:graphicFrameMkLst>
            <pc:docMk/>
            <pc:sldMk cId="3872949681" sldId="289"/>
            <ac:graphicFrameMk id="3" creationId="{CF85CE31-772F-47EF-9C08-B566CC55F32C}"/>
          </ac:graphicFrameMkLst>
        </pc:graphicFrameChg>
        <pc:graphicFrameChg chg="del">
          <ac:chgData name="Sadiq Jaffer" userId="2c025925c7489ed4" providerId="LiveId" clId="{82BAD556-99ED-4E32-AF65-AC24FB2077C6}" dt="2021-03-29T22:23:54.153" v="1640" actId="478"/>
          <ac:graphicFrameMkLst>
            <pc:docMk/>
            <pc:sldMk cId="3872949681" sldId="289"/>
            <ac:graphicFrameMk id="14" creationId="{68816B23-8E91-49B9-AB47-AD5F338CF6D5}"/>
          </ac:graphicFrameMkLst>
        </pc:graphicFrameChg>
        <pc:graphicFrameChg chg="del">
          <ac:chgData name="Sadiq Jaffer" userId="2c025925c7489ed4" providerId="LiveId" clId="{82BAD556-99ED-4E32-AF65-AC24FB2077C6}" dt="2021-03-29T22:23:54.153" v="1640" actId="478"/>
          <ac:graphicFrameMkLst>
            <pc:docMk/>
            <pc:sldMk cId="3872949681" sldId="289"/>
            <ac:graphicFrameMk id="16" creationId="{DEAFBC5A-0E88-4157-9AE1-4997F642FAC3}"/>
          </ac:graphicFrameMkLst>
        </pc:graphicFrameChg>
        <pc:picChg chg="add mod modCrop">
          <ac:chgData name="Sadiq Jaffer" userId="2c025925c7489ed4" providerId="LiveId" clId="{82BAD556-99ED-4E32-AF65-AC24FB2077C6}" dt="2021-03-29T22:27:49.943" v="1663" actId="1076"/>
          <ac:picMkLst>
            <pc:docMk/>
            <pc:sldMk cId="3872949681" sldId="289"/>
            <ac:picMk id="4" creationId="{C57678D5-7184-49F2-9EB7-45DC02D6EC50}"/>
          </ac:picMkLst>
        </pc:picChg>
        <pc:picChg chg="add del mod">
          <ac:chgData name="Sadiq Jaffer" userId="2c025925c7489ed4" providerId="LiveId" clId="{82BAD556-99ED-4E32-AF65-AC24FB2077C6}" dt="2021-03-29T22:24:17.483" v="1648"/>
          <ac:picMkLst>
            <pc:docMk/>
            <pc:sldMk cId="3872949681" sldId="289"/>
            <ac:picMk id="11265" creationId="{722927DA-297D-4EBC-9CCC-67A50B5D4065}"/>
          </ac:picMkLst>
        </pc:picChg>
        <pc:picChg chg="add del mod">
          <ac:chgData name="Sadiq Jaffer" userId="2c025925c7489ed4" providerId="LiveId" clId="{82BAD556-99ED-4E32-AF65-AC24FB2077C6}" dt="2021-03-29T22:24:17.483" v="1648"/>
          <ac:picMkLst>
            <pc:docMk/>
            <pc:sldMk cId="3872949681" sldId="289"/>
            <ac:picMk id="11266" creationId="{C3495F91-5376-43B1-B4F8-3E7649B7A73B}"/>
          </ac:picMkLst>
        </pc:picChg>
        <pc:picChg chg="add del mod">
          <ac:chgData name="Sadiq Jaffer" userId="2c025925c7489ed4" providerId="LiveId" clId="{82BAD556-99ED-4E32-AF65-AC24FB2077C6}" dt="2021-03-29T22:24:17.483" v="1648"/>
          <ac:picMkLst>
            <pc:docMk/>
            <pc:sldMk cId="3872949681" sldId="289"/>
            <ac:picMk id="11267" creationId="{6191F240-6367-4ECF-A7C3-5BD70ED17CD9}"/>
          </ac:picMkLst>
        </pc:picChg>
        <pc:picChg chg="add del mod">
          <ac:chgData name="Sadiq Jaffer" userId="2c025925c7489ed4" providerId="LiveId" clId="{82BAD556-99ED-4E32-AF65-AC24FB2077C6}" dt="2021-03-29T22:24:17.483" v="1648"/>
          <ac:picMkLst>
            <pc:docMk/>
            <pc:sldMk cId="3872949681" sldId="289"/>
            <ac:picMk id="11268" creationId="{A3D97D8E-3C14-4FAA-A157-6FA324AC2FD4}"/>
          </ac:picMkLst>
        </pc:picChg>
      </pc:sldChg>
      <pc:sldChg chg="delSp modSp add mod">
        <pc:chgData name="Sadiq Jaffer" userId="2c025925c7489ed4" providerId="LiveId" clId="{82BAD556-99ED-4E32-AF65-AC24FB2077C6}" dt="2021-03-29T22:40:16.123" v="1727"/>
        <pc:sldMkLst>
          <pc:docMk/>
          <pc:sldMk cId="2977819383" sldId="290"/>
        </pc:sldMkLst>
        <pc:spChg chg="mod">
          <ac:chgData name="Sadiq Jaffer" userId="2c025925c7489ed4" providerId="LiveId" clId="{82BAD556-99ED-4E32-AF65-AC24FB2077C6}" dt="2021-03-29T22:34:22.443" v="1712" actId="20577"/>
          <ac:spMkLst>
            <pc:docMk/>
            <pc:sldMk cId="2977819383" sldId="290"/>
            <ac:spMk id="8" creationId="{872CA9EC-2608-48CD-B1C5-E3C4DD5DD2D5}"/>
          </ac:spMkLst>
        </pc:spChg>
        <pc:spChg chg="del">
          <ac:chgData name="Sadiq Jaffer" userId="2c025925c7489ed4" providerId="LiveId" clId="{82BAD556-99ED-4E32-AF65-AC24FB2077C6}" dt="2021-03-29T22:39:10.495" v="1724" actId="478"/>
          <ac:spMkLst>
            <pc:docMk/>
            <pc:sldMk cId="2977819383" sldId="290"/>
            <ac:spMk id="19" creationId="{53655024-54E7-415C-A82B-8816236770F8}"/>
          </ac:spMkLst>
        </pc:spChg>
        <pc:spChg chg="mod">
          <ac:chgData name="Sadiq Jaffer" userId="2c025925c7489ed4" providerId="LiveId" clId="{82BAD556-99ED-4E32-AF65-AC24FB2077C6}" dt="2021-03-29T22:40:16.123" v="1727"/>
          <ac:spMkLst>
            <pc:docMk/>
            <pc:sldMk cId="2977819383" sldId="290"/>
            <ac:spMk id="20" creationId="{556027ED-8CC7-41CB-9BB0-F4C5ACC92FDE}"/>
          </ac:spMkLst>
        </pc:spChg>
        <pc:picChg chg="del">
          <ac:chgData name="Sadiq Jaffer" userId="2c025925c7489ed4" providerId="LiveId" clId="{82BAD556-99ED-4E32-AF65-AC24FB2077C6}" dt="2021-03-29T22:34:10.145" v="1702" actId="478"/>
          <ac:picMkLst>
            <pc:docMk/>
            <pc:sldMk cId="2977819383" sldId="290"/>
            <ac:picMk id="4" creationId="{C57678D5-7184-49F2-9EB7-45DC02D6EC50}"/>
          </ac:picMkLst>
        </pc:picChg>
      </pc:sldChg>
      <pc:sldChg chg="delSp modSp add mod">
        <pc:chgData name="Sadiq Jaffer" userId="2c025925c7489ed4" providerId="LiveId" clId="{82BAD556-99ED-4E32-AF65-AC24FB2077C6}" dt="2021-03-29T22:46:57.708" v="1771" actId="1076"/>
        <pc:sldMkLst>
          <pc:docMk/>
          <pc:sldMk cId="2346948929" sldId="291"/>
        </pc:sldMkLst>
        <pc:spChg chg="mod">
          <ac:chgData name="Sadiq Jaffer" userId="2c025925c7489ed4" providerId="LiveId" clId="{82BAD556-99ED-4E32-AF65-AC24FB2077C6}" dt="2021-03-29T22:46:57.708" v="1771" actId="1076"/>
          <ac:spMkLst>
            <pc:docMk/>
            <pc:sldMk cId="2346948929" sldId="291"/>
            <ac:spMk id="5" creationId="{93327E75-68D1-4DC5-83F9-2D2E5EB96C53}"/>
          </ac:spMkLst>
        </pc:spChg>
        <pc:spChg chg="del mod">
          <ac:chgData name="Sadiq Jaffer" userId="2c025925c7489ed4" providerId="LiveId" clId="{82BAD556-99ED-4E32-AF65-AC24FB2077C6}" dt="2021-03-29T22:46:47.030" v="1768" actId="478"/>
          <ac:spMkLst>
            <pc:docMk/>
            <pc:sldMk cId="2346948929" sldId="291"/>
            <ac:spMk id="8" creationId="{872CA9EC-2608-48CD-B1C5-E3C4DD5DD2D5}"/>
          </ac:spMkLst>
        </pc:spChg>
        <pc:spChg chg="mod">
          <ac:chgData name="Sadiq Jaffer" userId="2c025925c7489ed4" providerId="LiveId" clId="{82BAD556-99ED-4E32-AF65-AC24FB2077C6}" dt="2021-03-29T22:41:39.653" v="1732" actId="20577"/>
          <ac:spMkLst>
            <pc:docMk/>
            <pc:sldMk cId="2346948929" sldId="291"/>
            <ac:spMk id="20" creationId="{556027ED-8CC7-41CB-9BB0-F4C5ACC92FDE}"/>
          </ac:spMkLst>
        </pc:spChg>
      </pc:sldChg>
      <pc:sldChg chg="addSp delSp modSp add mod">
        <pc:chgData name="Sadiq Jaffer" userId="2c025925c7489ed4" providerId="LiveId" clId="{82BAD556-99ED-4E32-AF65-AC24FB2077C6}" dt="2021-03-29T22:45:55.006" v="1766" actId="1076"/>
        <pc:sldMkLst>
          <pc:docMk/>
          <pc:sldMk cId="479123016" sldId="292"/>
        </pc:sldMkLst>
        <pc:spChg chg="add del mod">
          <ac:chgData name="Sadiq Jaffer" userId="2c025925c7489ed4" providerId="LiveId" clId="{82BAD556-99ED-4E32-AF65-AC24FB2077C6}" dt="2021-03-29T22:43:41.741" v="1745" actId="478"/>
          <ac:spMkLst>
            <pc:docMk/>
            <pc:sldMk cId="479123016" sldId="292"/>
            <ac:spMk id="4" creationId="{F4FEE8BF-7DEA-4BF7-80D9-FFC553C01BF1}"/>
          </ac:spMkLst>
        </pc:spChg>
        <pc:spChg chg="del mod">
          <ac:chgData name="Sadiq Jaffer" userId="2c025925c7489ed4" providerId="LiveId" clId="{82BAD556-99ED-4E32-AF65-AC24FB2077C6}" dt="2021-03-29T22:42:52.894" v="1740" actId="478"/>
          <ac:spMkLst>
            <pc:docMk/>
            <pc:sldMk cId="479123016" sldId="292"/>
            <ac:spMk id="5" creationId="{93327E75-68D1-4DC5-83F9-2D2E5EB96C53}"/>
          </ac:spMkLst>
        </pc:spChg>
        <pc:spChg chg="del mod">
          <ac:chgData name="Sadiq Jaffer" userId="2c025925c7489ed4" providerId="LiveId" clId="{82BAD556-99ED-4E32-AF65-AC24FB2077C6}" dt="2021-03-29T22:42:55.521" v="1741" actId="478"/>
          <ac:spMkLst>
            <pc:docMk/>
            <pc:sldMk cId="479123016" sldId="292"/>
            <ac:spMk id="8" creationId="{872CA9EC-2608-48CD-B1C5-E3C4DD5DD2D5}"/>
          </ac:spMkLst>
        </pc:spChg>
        <pc:spChg chg="add mod">
          <ac:chgData name="Sadiq Jaffer" userId="2c025925c7489ed4" providerId="LiveId" clId="{82BAD556-99ED-4E32-AF65-AC24FB2077C6}" dt="2021-03-29T22:45:55.006" v="1766" actId="1076"/>
          <ac:spMkLst>
            <pc:docMk/>
            <pc:sldMk cId="479123016" sldId="292"/>
            <ac:spMk id="9" creationId="{644CDDB8-D257-4379-A4C4-7FAECB2723DC}"/>
          </ac:spMkLst>
        </pc:spChg>
        <pc:spChg chg="del">
          <ac:chgData name="Sadiq Jaffer" userId="2c025925c7489ed4" providerId="LiveId" clId="{82BAD556-99ED-4E32-AF65-AC24FB2077C6}" dt="2021-03-29T22:42:36.409" v="1737" actId="478"/>
          <ac:spMkLst>
            <pc:docMk/>
            <pc:sldMk cId="479123016" sldId="292"/>
            <ac:spMk id="20" creationId="{556027ED-8CC7-41CB-9BB0-F4C5ACC92FDE}"/>
          </ac:spMkLst>
        </pc:spChg>
        <pc:picChg chg="add del mod">
          <ac:chgData name="Sadiq Jaffer" userId="2c025925c7489ed4" providerId="LiveId" clId="{82BAD556-99ED-4E32-AF65-AC24FB2077C6}" dt="2021-03-29T22:45:13.330" v="1752" actId="478"/>
          <ac:picMkLst>
            <pc:docMk/>
            <pc:sldMk cId="479123016" sldId="292"/>
            <ac:picMk id="3" creationId="{3CCCFD65-7CF3-4461-9058-7E503AE076CF}"/>
          </ac:picMkLst>
        </pc:picChg>
        <pc:picChg chg="add mod">
          <ac:chgData name="Sadiq Jaffer" userId="2c025925c7489ed4" providerId="LiveId" clId="{82BAD556-99ED-4E32-AF65-AC24FB2077C6}" dt="2021-03-29T22:45:06.614" v="1751" actId="1076"/>
          <ac:picMkLst>
            <pc:docMk/>
            <pc:sldMk cId="479123016" sldId="292"/>
            <ac:picMk id="7" creationId="{B73DD0CA-DD40-44B4-A831-D05EC6F41B45}"/>
          </ac:picMkLst>
        </pc:picChg>
      </pc:sldChg>
      <pc:sldChg chg="modSp new mod modNotesTx">
        <pc:chgData name="Sadiq Jaffer" userId="2c025925c7489ed4" providerId="LiveId" clId="{82BAD556-99ED-4E32-AF65-AC24FB2077C6}" dt="2021-03-30T07:01:14.400" v="2130"/>
        <pc:sldMkLst>
          <pc:docMk/>
          <pc:sldMk cId="2318694340" sldId="293"/>
        </pc:sldMkLst>
        <pc:spChg chg="mod">
          <ac:chgData name="Sadiq Jaffer" userId="2c025925c7489ed4" providerId="LiveId" clId="{82BAD556-99ED-4E32-AF65-AC24FB2077C6}" dt="2021-03-30T06:59:05.252" v="2121" actId="14100"/>
          <ac:spMkLst>
            <pc:docMk/>
            <pc:sldMk cId="2318694340" sldId="293"/>
            <ac:spMk id="2" creationId="{E7860BE6-0154-444F-BBD7-C3070A089655}"/>
          </ac:spMkLst>
        </pc:spChg>
        <pc:spChg chg="mod">
          <ac:chgData name="Sadiq Jaffer" userId="2c025925c7489ed4" providerId="LiveId" clId="{82BAD556-99ED-4E32-AF65-AC24FB2077C6}" dt="2021-03-30T07:01:09.488" v="2129" actId="20577"/>
          <ac:spMkLst>
            <pc:docMk/>
            <pc:sldMk cId="2318694340" sldId="293"/>
            <ac:spMk id="3" creationId="{78EADC60-CE61-4BB6-A3A5-23D1B06EDC35}"/>
          </ac:spMkLst>
        </pc:spChg>
      </pc:sldChg>
      <pc:sldChg chg="addSp delSp modSp add mod modNotesTx">
        <pc:chgData name="Sadiq Jaffer" userId="2c025925c7489ed4" providerId="LiveId" clId="{82BAD556-99ED-4E32-AF65-AC24FB2077C6}" dt="2021-03-30T07:52:41.418" v="2683"/>
        <pc:sldMkLst>
          <pc:docMk/>
          <pc:sldMk cId="3164674554" sldId="294"/>
        </pc:sldMkLst>
        <pc:spChg chg="del">
          <ac:chgData name="Sadiq Jaffer" userId="2c025925c7489ed4" providerId="LiveId" clId="{82BAD556-99ED-4E32-AF65-AC24FB2077C6}" dt="2021-03-30T07:52:25.334" v="2676" actId="478"/>
          <ac:spMkLst>
            <pc:docMk/>
            <pc:sldMk cId="3164674554" sldId="294"/>
            <ac:spMk id="7" creationId="{893ACC2F-9D00-460F-8812-8880D201A924}"/>
          </ac:spMkLst>
        </pc:spChg>
        <pc:spChg chg="del">
          <ac:chgData name="Sadiq Jaffer" userId="2c025925c7489ed4" providerId="LiveId" clId="{82BAD556-99ED-4E32-AF65-AC24FB2077C6}" dt="2021-03-30T07:52:26.800" v="2677" actId="478"/>
          <ac:spMkLst>
            <pc:docMk/>
            <pc:sldMk cId="3164674554" sldId="294"/>
            <ac:spMk id="9" creationId="{62EA89A0-5B65-4970-96B8-9363D236954F}"/>
          </ac:spMkLst>
        </pc:spChg>
        <pc:spChg chg="del">
          <ac:chgData name="Sadiq Jaffer" userId="2c025925c7489ed4" providerId="LiveId" clId="{82BAD556-99ED-4E32-AF65-AC24FB2077C6}" dt="2021-03-30T07:52:25.334" v="2676" actId="478"/>
          <ac:spMkLst>
            <pc:docMk/>
            <pc:sldMk cId="3164674554" sldId="294"/>
            <ac:spMk id="11" creationId="{F9BBE26C-A3E3-4454-B54D-AAAD3B85BBC7}"/>
          </ac:spMkLst>
        </pc:spChg>
        <pc:spChg chg="add mod">
          <ac:chgData name="Sadiq Jaffer" userId="2c025925c7489ed4" providerId="LiveId" clId="{82BAD556-99ED-4E32-AF65-AC24FB2077C6}" dt="2021-03-30T07:52:35.391" v="2681" actId="14100"/>
          <ac:spMkLst>
            <pc:docMk/>
            <pc:sldMk cId="3164674554" sldId="294"/>
            <ac:spMk id="12" creationId="{5093D4AF-120F-43CC-8A9F-07546FBEAF82}"/>
          </ac:spMkLst>
        </pc:spChg>
        <pc:spChg chg="del">
          <ac:chgData name="Sadiq Jaffer" userId="2c025925c7489ed4" providerId="LiveId" clId="{82BAD556-99ED-4E32-AF65-AC24FB2077C6}" dt="2021-03-30T07:52:25.334" v="2676" actId="478"/>
          <ac:spMkLst>
            <pc:docMk/>
            <pc:sldMk cId="3164674554" sldId="294"/>
            <ac:spMk id="13" creationId="{A410E4D1-650D-470A-9876-46476AB96279}"/>
          </ac:spMkLst>
        </pc:spChg>
        <pc:spChg chg="del">
          <ac:chgData name="Sadiq Jaffer" userId="2c025925c7489ed4" providerId="LiveId" clId="{82BAD556-99ED-4E32-AF65-AC24FB2077C6}" dt="2021-03-30T07:52:25.334" v="2676" actId="478"/>
          <ac:spMkLst>
            <pc:docMk/>
            <pc:sldMk cId="3164674554" sldId="294"/>
            <ac:spMk id="15" creationId="{D3A7C9E8-6147-49C9-BEB0-6379EA8E234C}"/>
          </ac:spMkLst>
        </pc:spChg>
        <pc:spChg chg="del">
          <ac:chgData name="Sadiq Jaffer" userId="2c025925c7489ed4" providerId="LiveId" clId="{82BAD556-99ED-4E32-AF65-AC24FB2077C6}" dt="2021-03-30T07:52:25.334" v="2676" actId="478"/>
          <ac:spMkLst>
            <pc:docMk/>
            <pc:sldMk cId="3164674554" sldId="294"/>
            <ac:spMk id="16" creationId="{F8EB90BE-0C88-4CFC-AEA3-31C9C730D08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VMS\fer2013_Best\cs230-fer-master\models\history_Batch_512_Epochs_5099.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467098787589982E-2"/>
          <c:y val="3.2039439366088725E-2"/>
          <c:w val="0.93392440725131343"/>
          <c:h val="0.85269659136072329"/>
        </c:manualLayout>
      </c:layout>
      <c:lineChart>
        <c:grouping val="standard"/>
        <c:varyColors val="0"/>
        <c:ser>
          <c:idx val="0"/>
          <c:order val="0"/>
          <c:tx>
            <c:strRef>
              <c:f>history_Batch_512_Epochs_5099!$E$1</c:f>
              <c:strCache>
                <c:ptCount val="1"/>
                <c:pt idx="0">
                  <c:v>accuracy</c:v>
                </c:pt>
              </c:strCache>
            </c:strRef>
          </c:tx>
          <c:spPr>
            <a:ln w="28575" cap="rnd">
              <a:solidFill>
                <a:schemeClr val="tx1"/>
              </a:solidFill>
              <a:round/>
            </a:ln>
            <a:effectLst/>
          </c:spPr>
          <c:marker>
            <c:symbol val="circle"/>
            <c:size val="5"/>
            <c:spPr>
              <a:solidFill>
                <a:srgbClr val="002060"/>
              </a:solidFill>
              <a:ln w="9525">
                <a:solidFill>
                  <a:schemeClr val="accent1"/>
                </a:solidFill>
              </a:ln>
              <a:effectLst/>
            </c:spPr>
          </c:marker>
          <c:cat>
            <c:numRef>
              <c:f>history_Batch_512_Epochs_5099!$A$2:$A$98</c:f>
              <c:numCache>
                <c:formatCode>General</c:formatCode>
                <c:ptCount val="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numCache>
            </c:numRef>
          </c:cat>
          <c:val>
            <c:numRef>
              <c:f>history_Batch_512_Epochs_5099!$E$2:$E$98</c:f>
              <c:numCache>
                <c:formatCode>0%</c:formatCode>
                <c:ptCount val="97"/>
                <c:pt idx="0">
                  <c:v>0.56000000000000005</c:v>
                </c:pt>
                <c:pt idx="1">
                  <c:v>0.7</c:v>
                </c:pt>
                <c:pt idx="2">
                  <c:v>0.71</c:v>
                </c:pt>
                <c:pt idx="3">
                  <c:v>0.72</c:v>
                </c:pt>
                <c:pt idx="4">
                  <c:v>0.71</c:v>
                </c:pt>
                <c:pt idx="5">
                  <c:v>0.72</c:v>
                </c:pt>
                <c:pt idx="6">
                  <c:v>0.72</c:v>
                </c:pt>
                <c:pt idx="7">
                  <c:v>0.74</c:v>
                </c:pt>
                <c:pt idx="8">
                  <c:v>0.73</c:v>
                </c:pt>
                <c:pt idx="9">
                  <c:v>0.75</c:v>
                </c:pt>
                <c:pt idx="10">
                  <c:v>0.75</c:v>
                </c:pt>
                <c:pt idx="11">
                  <c:v>0.75</c:v>
                </c:pt>
                <c:pt idx="12">
                  <c:v>0.74</c:v>
                </c:pt>
                <c:pt idx="13">
                  <c:v>0.76</c:v>
                </c:pt>
                <c:pt idx="14">
                  <c:v>0.77</c:v>
                </c:pt>
                <c:pt idx="15">
                  <c:v>0.77</c:v>
                </c:pt>
                <c:pt idx="16">
                  <c:v>0.77</c:v>
                </c:pt>
                <c:pt idx="17">
                  <c:v>0.77</c:v>
                </c:pt>
                <c:pt idx="18">
                  <c:v>0.77</c:v>
                </c:pt>
                <c:pt idx="19">
                  <c:v>0.77</c:v>
                </c:pt>
                <c:pt idx="20">
                  <c:v>0.78</c:v>
                </c:pt>
                <c:pt idx="21">
                  <c:v>0.78</c:v>
                </c:pt>
                <c:pt idx="22">
                  <c:v>0.78</c:v>
                </c:pt>
                <c:pt idx="23">
                  <c:v>0.78</c:v>
                </c:pt>
                <c:pt idx="24">
                  <c:v>0.78</c:v>
                </c:pt>
                <c:pt idx="25">
                  <c:v>0.78</c:v>
                </c:pt>
                <c:pt idx="26">
                  <c:v>0.79</c:v>
                </c:pt>
                <c:pt idx="27">
                  <c:v>0.79</c:v>
                </c:pt>
                <c:pt idx="28">
                  <c:v>0.78</c:v>
                </c:pt>
                <c:pt idx="29">
                  <c:v>0.8</c:v>
                </c:pt>
                <c:pt idx="30">
                  <c:v>0.79</c:v>
                </c:pt>
                <c:pt idx="31">
                  <c:v>0.79</c:v>
                </c:pt>
                <c:pt idx="32">
                  <c:v>0.79</c:v>
                </c:pt>
                <c:pt idx="33">
                  <c:v>0.8</c:v>
                </c:pt>
                <c:pt idx="34">
                  <c:v>0.78</c:v>
                </c:pt>
                <c:pt idx="35">
                  <c:v>0.78</c:v>
                </c:pt>
                <c:pt idx="36">
                  <c:v>0.78</c:v>
                </c:pt>
                <c:pt idx="37">
                  <c:v>0.79</c:v>
                </c:pt>
                <c:pt idx="38">
                  <c:v>0.79</c:v>
                </c:pt>
                <c:pt idx="39">
                  <c:v>0.8</c:v>
                </c:pt>
                <c:pt idx="40">
                  <c:v>0.79</c:v>
                </c:pt>
                <c:pt idx="41">
                  <c:v>0.8</c:v>
                </c:pt>
                <c:pt idx="42">
                  <c:v>0.8</c:v>
                </c:pt>
                <c:pt idx="43">
                  <c:v>0.8</c:v>
                </c:pt>
                <c:pt idx="44">
                  <c:v>0.79</c:v>
                </c:pt>
                <c:pt idx="45">
                  <c:v>0.79</c:v>
                </c:pt>
                <c:pt idx="46">
                  <c:v>0.8</c:v>
                </c:pt>
                <c:pt idx="47">
                  <c:v>0.8</c:v>
                </c:pt>
                <c:pt idx="48">
                  <c:v>0.8</c:v>
                </c:pt>
                <c:pt idx="49">
                  <c:v>0.8</c:v>
                </c:pt>
                <c:pt idx="50">
                  <c:v>0.8</c:v>
                </c:pt>
                <c:pt idx="51">
                  <c:v>0.79</c:v>
                </c:pt>
                <c:pt idx="52">
                  <c:v>0.79</c:v>
                </c:pt>
                <c:pt idx="53">
                  <c:v>0.78</c:v>
                </c:pt>
                <c:pt idx="54">
                  <c:v>0.8</c:v>
                </c:pt>
                <c:pt idx="55">
                  <c:v>0.8</c:v>
                </c:pt>
                <c:pt idx="56">
                  <c:v>0.79</c:v>
                </c:pt>
                <c:pt idx="57">
                  <c:v>0.8</c:v>
                </c:pt>
                <c:pt idx="58">
                  <c:v>0.8</c:v>
                </c:pt>
                <c:pt idx="59">
                  <c:v>0.78</c:v>
                </c:pt>
                <c:pt idx="60">
                  <c:v>0.81</c:v>
                </c:pt>
                <c:pt idx="61">
                  <c:v>0.8</c:v>
                </c:pt>
                <c:pt idx="62">
                  <c:v>0.81</c:v>
                </c:pt>
                <c:pt idx="63">
                  <c:v>0.8</c:v>
                </c:pt>
                <c:pt idx="64">
                  <c:v>0.81</c:v>
                </c:pt>
                <c:pt idx="65">
                  <c:v>0.79</c:v>
                </c:pt>
                <c:pt idx="66">
                  <c:v>0.8</c:v>
                </c:pt>
                <c:pt idx="67">
                  <c:v>0.8</c:v>
                </c:pt>
                <c:pt idx="68">
                  <c:v>0.81</c:v>
                </c:pt>
                <c:pt idx="69">
                  <c:v>0.8</c:v>
                </c:pt>
                <c:pt idx="70">
                  <c:v>0.8</c:v>
                </c:pt>
                <c:pt idx="71">
                  <c:v>0.8</c:v>
                </c:pt>
                <c:pt idx="72">
                  <c:v>0.81</c:v>
                </c:pt>
                <c:pt idx="73">
                  <c:v>0.79</c:v>
                </c:pt>
                <c:pt idx="74">
                  <c:v>0.8</c:v>
                </c:pt>
                <c:pt idx="75">
                  <c:v>0.8</c:v>
                </c:pt>
                <c:pt idx="76">
                  <c:v>0.8</c:v>
                </c:pt>
                <c:pt idx="77">
                  <c:v>0.81</c:v>
                </c:pt>
                <c:pt idx="78">
                  <c:v>0.8</c:v>
                </c:pt>
                <c:pt idx="79">
                  <c:v>0.81</c:v>
                </c:pt>
                <c:pt idx="80">
                  <c:v>0.8</c:v>
                </c:pt>
                <c:pt idx="81">
                  <c:v>0.81</c:v>
                </c:pt>
                <c:pt idx="82">
                  <c:v>0.8</c:v>
                </c:pt>
                <c:pt idx="83">
                  <c:v>0.81</c:v>
                </c:pt>
                <c:pt idx="84">
                  <c:v>0.8</c:v>
                </c:pt>
                <c:pt idx="85">
                  <c:v>0.82</c:v>
                </c:pt>
                <c:pt idx="86">
                  <c:v>0.8</c:v>
                </c:pt>
                <c:pt idx="87">
                  <c:v>0.82</c:v>
                </c:pt>
                <c:pt idx="88">
                  <c:v>0.8</c:v>
                </c:pt>
                <c:pt idx="89">
                  <c:v>0.81</c:v>
                </c:pt>
                <c:pt idx="90">
                  <c:v>0.8</c:v>
                </c:pt>
                <c:pt idx="91">
                  <c:v>0.81</c:v>
                </c:pt>
                <c:pt idx="92">
                  <c:v>0.8</c:v>
                </c:pt>
                <c:pt idx="93">
                  <c:v>0.8</c:v>
                </c:pt>
                <c:pt idx="94">
                  <c:v>0.81</c:v>
                </c:pt>
                <c:pt idx="95">
                  <c:v>0.82</c:v>
                </c:pt>
                <c:pt idx="96">
                  <c:v>0.81</c:v>
                </c:pt>
              </c:numCache>
            </c:numRef>
          </c:val>
          <c:smooth val="0"/>
          <c:extLst>
            <c:ext xmlns:c16="http://schemas.microsoft.com/office/drawing/2014/chart" uri="{C3380CC4-5D6E-409C-BE32-E72D297353CC}">
              <c16:uniqueId val="{00000000-9967-4BBD-B5E3-B5481BF89B00}"/>
            </c:ext>
          </c:extLst>
        </c:ser>
        <c:ser>
          <c:idx val="2"/>
          <c:order val="1"/>
          <c:tx>
            <c:strRef>
              <c:f>history_Batch_512_Epochs_5099!$C$1</c:f>
              <c:strCache>
                <c:ptCount val="1"/>
                <c:pt idx="0">
                  <c:v>val_accuracy</c:v>
                </c:pt>
              </c:strCache>
            </c:strRef>
          </c:tx>
          <c:spPr>
            <a:ln w="28575" cap="rnd">
              <a:solidFill>
                <a:srgbClr val="C00000"/>
              </a:solidFill>
              <a:round/>
            </a:ln>
            <a:effectLst/>
          </c:spPr>
          <c:marker>
            <c:symbol val="circle"/>
            <c:size val="5"/>
            <c:spPr>
              <a:solidFill>
                <a:srgbClr val="C00000"/>
              </a:solidFill>
              <a:ln w="9525">
                <a:solidFill>
                  <a:schemeClr val="accent3"/>
                </a:solidFill>
              </a:ln>
              <a:effectLst/>
            </c:spPr>
          </c:marker>
          <c:cat>
            <c:numRef>
              <c:f>history_Batch_512_Epochs_5099!$A$2:$A$98</c:f>
              <c:numCache>
                <c:formatCode>General</c:formatCode>
                <c:ptCount val="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numCache>
            </c:numRef>
          </c:cat>
          <c:val>
            <c:numRef>
              <c:f>history_Batch_512_Epochs_5099!$C$2:$C$98</c:f>
              <c:numCache>
                <c:formatCode>0%</c:formatCode>
                <c:ptCount val="97"/>
                <c:pt idx="0">
                  <c:v>0.65</c:v>
                </c:pt>
                <c:pt idx="1">
                  <c:v>0.68</c:v>
                </c:pt>
                <c:pt idx="2">
                  <c:v>0.7</c:v>
                </c:pt>
                <c:pt idx="3">
                  <c:v>0.7</c:v>
                </c:pt>
                <c:pt idx="4">
                  <c:v>0.71</c:v>
                </c:pt>
                <c:pt idx="5">
                  <c:v>0.71</c:v>
                </c:pt>
                <c:pt idx="6">
                  <c:v>0.72</c:v>
                </c:pt>
                <c:pt idx="7">
                  <c:v>0.7</c:v>
                </c:pt>
                <c:pt idx="8">
                  <c:v>0.73</c:v>
                </c:pt>
                <c:pt idx="9">
                  <c:v>0.72</c:v>
                </c:pt>
                <c:pt idx="10">
                  <c:v>0.75</c:v>
                </c:pt>
                <c:pt idx="11">
                  <c:v>0.73</c:v>
                </c:pt>
                <c:pt idx="12">
                  <c:v>0.75</c:v>
                </c:pt>
                <c:pt idx="13">
                  <c:v>0.74</c:v>
                </c:pt>
                <c:pt idx="14">
                  <c:v>0.76</c:v>
                </c:pt>
                <c:pt idx="15">
                  <c:v>0.75</c:v>
                </c:pt>
                <c:pt idx="16">
                  <c:v>0.76</c:v>
                </c:pt>
                <c:pt idx="17">
                  <c:v>0.77</c:v>
                </c:pt>
                <c:pt idx="18">
                  <c:v>0.77</c:v>
                </c:pt>
                <c:pt idx="19">
                  <c:v>0.77</c:v>
                </c:pt>
                <c:pt idx="20">
                  <c:v>0.78</c:v>
                </c:pt>
                <c:pt idx="21">
                  <c:v>0.78</c:v>
                </c:pt>
                <c:pt idx="22">
                  <c:v>0.78</c:v>
                </c:pt>
                <c:pt idx="23">
                  <c:v>0.78</c:v>
                </c:pt>
                <c:pt idx="24">
                  <c:v>0.79</c:v>
                </c:pt>
                <c:pt idx="25">
                  <c:v>0.79</c:v>
                </c:pt>
                <c:pt idx="26">
                  <c:v>0.79</c:v>
                </c:pt>
                <c:pt idx="27">
                  <c:v>0.79</c:v>
                </c:pt>
                <c:pt idx="28">
                  <c:v>0.79</c:v>
                </c:pt>
                <c:pt idx="29">
                  <c:v>0.79</c:v>
                </c:pt>
                <c:pt idx="30">
                  <c:v>0.79</c:v>
                </c:pt>
                <c:pt idx="31">
                  <c:v>0.79</c:v>
                </c:pt>
                <c:pt idx="32">
                  <c:v>0.79</c:v>
                </c:pt>
                <c:pt idx="33">
                  <c:v>0.79</c:v>
                </c:pt>
                <c:pt idx="34">
                  <c:v>0.79</c:v>
                </c:pt>
                <c:pt idx="35">
                  <c:v>0.79</c:v>
                </c:pt>
                <c:pt idx="36">
                  <c:v>0.79</c:v>
                </c:pt>
                <c:pt idx="37">
                  <c:v>0.8</c:v>
                </c:pt>
                <c:pt idx="38">
                  <c:v>0.8</c:v>
                </c:pt>
                <c:pt idx="39">
                  <c:v>0.79</c:v>
                </c:pt>
                <c:pt idx="40">
                  <c:v>0.8</c:v>
                </c:pt>
                <c:pt idx="41">
                  <c:v>0.8</c:v>
                </c:pt>
                <c:pt idx="42">
                  <c:v>0.8</c:v>
                </c:pt>
                <c:pt idx="43">
                  <c:v>0.8</c:v>
                </c:pt>
                <c:pt idx="44">
                  <c:v>0.8</c:v>
                </c:pt>
                <c:pt idx="45">
                  <c:v>0.8</c:v>
                </c:pt>
                <c:pt idx="46">
                  <c:v>0.8</c:v>
                </c:pt>
                <c:pt idx="47">
                  <c:v>0.8</c:v>
                </c:pt>
                <c:pt idx="48">
                  <c:v>0.8</c:v>
                </c:pt>
                <c:pt idx="49">
                  <c:v>0.8</c:v>
                </c:pt>
                <c:pt idx="50">
                  <c:v>0.79</c:v>
                </c:pt>
                <c:pt idx="51">
                  <c:v>0.8</c:v>
                </c:pt>
                <c:pt idx="52">
                  <c:v>0.8</c:v>
                </c:pt>
                <c:pt idx="53">
                  <c:v>0.8</c:v>
                </c:pt>
                <c:pt idx="54">
                  <c:v>0.8</c:v>
                </c:pt>
                <c:pt idx="55">
                  <c:v>0.8</c:v>
                </c:pt>
                <c:pt idx="56">
                  <c:v>0.8</c:v>
                </c:pt>
                <c:pt idx="57">
                  <c:v>0.8</c:v>
                </c:pt>
                <c:pt idx="58">
                  <c:v>0.8</c:v>
                </c:pt>
                <c:pt idx="59">
                  <c:v>0.8</c:v>
                </c:pt>
                <c:pt idx="60">
                  <c:v>0.8</c:v>
                </c:pt>
                <c:pt idx="61">
                  <c:v>0.8</c:v>
                </c:pt>
                <c:pt idx="62">
                  <c:v>0.8</c:v>
                </c:pt>
                <c:pt idx="63">
                  <c:v>0.8</c:v>
                </c:pt>
                <c:pt idx="64">
                  <c:v>0.8</c:v>
                </c:pt>
                <c:pt idx="65">
                  <c:v>0.8</c:v>
                </c:pt>
                <c:pt idx="66">
                  <c:v>0.8</c:v>
                </c:pt>
                <c:pt idx="67">
                  <c:v>0.8</c:v>
                </c:pt>
                <c:pt idx="68">
                  <c:v>0.79</c:v>
                </c:pt>
                <c:pt idx="69">
                  <c:v>0.8</c:v>
                </c:pt>
                <c:pt idx="70">
                  <c:v>0.8</c:v>
                </c:pt>
                <c:pt idx="71">
                  <c:v>0.8</c:v>
                </c:pt>
                <c:pt idx="72">
                  <c:v>0.8</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c:v>
                </c:pt>
                <c:pt idx="95">
                  <c:v>0.8</c:v>
                </c:pt>
                <c:pt idx="96">
                  <c:v>0.8</c:v>
                </c:pt>
              </c:numCache>
            </c:numRef>
          </c:val>
          <c:smooth val="0"/>
          <c:extLst>
            <c:ext xmlns:c16="http://schemas.microsoft.com/office/drawing/2014/chart" uri="{C3380CC4-5D6E-409C-BE32-E72D297353CC}">
              <c16:uniqueId val="{00000001-9967-4BBD-B5E3-B5481BF89B00}"/>
            </c:ext>
          </c:extLst>
        </c:ser>
        <c:dLbls>
          <c:showLegendKey val="0"/>
          <c:showVal val="0"/>
          <c:showCatName val="0"/>
          <c:showSerName val="0"/>
          <c:showPercent val="0"/>
          <c:showBubbleSize val="0"/>
        </c:dLbls>
        <c:marker val="1"/>
        <c:smooth val="0"/>
        <c:axId val="1256035408"/>
        <c:axId val="1201907280"/>
      </c:lineChart>
      <c:catAx>
        <c:axId val="125603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1907280"/>
        <c:crosses val="autoZero"/>
        <c:auto val="1"/>
        <c:lblAlgn val="ctr"/>
        <c:lblOffset val="100"/>
        <c:noMultiLvlLbl val="0"/>
      </c:catAx>
      <c:valAx>
        <c:axId val="1201907280"/>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03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467098787589982E-2"/>
          <c:y val="3.2039439366088725E-2"/>
          <c:w val="0.93392440725131343"/>
          <c:h val="0.85269659136072329"/>
        </c:manualLayout>
      </c:layout>
      <c:lineChart>
        <c:grouping val="standard"/>
        <c:varyColors val="0"/>
        <c:ser>
          <c:idx val="0"/>
          <c:order val="0"/>
          <c:tx>
            <c:strRef>
              <c:f>Train_history!$B$1</c:f>
              <c:strCache>
                <c:ptCount val="1"/>
                <c:pt idx="0">
                  <c:v>accuracy</c:v>
                </c:pt>
              </c:strCache>
            </c:strRef>
          </c:tx>
          <c:spPr>
            <a:ln w="28575" cap="rnd">
              <a:solidFill>
                <a:schemeClr val="tx1"/>
              </a:solidFill>
              <a:round/>
            </a:ln>
            <a:effectLst/>
          </c:spPr>
          <c:marker>
            <c:symbol val="circle"/>
            <c:size val="5"/>
            <c:spPr>
              <a:solidFill>
                <a:schemeClr val="tx1"/>
              </a:solidFill>
              <a:ln w="9525">
                <a:solidFill>
                  <a:schemeClr val="accent1"/>
                </a:solidFill>
              </a:ln>
              <a:effectLst/>
            </c:spPr>
          </c:marker>
          <c:val>
            <c:numRef>
              <c:f>Train_history!$B$2:$B$388</c:f>
              <c:numCache>
                <c:formatCode>0%</c:formatCode>
                <c:ptCount val="387"/>
                <c:pt idx="0">
                  <c:v>0.13807691633701299</c:v>
                </c:pt>
                <c:pt idx="1">
                  <c:v>0.174903839826583</c:v>
                </c:pt>
                <c:pt idx="2">
                  <c:v>0.20149038732051799</c:v>
                </c:pt>
                <c:pt idx="3">
                  <c:v>0.22788462042808499</c:v>
                </c:pt>
                <c:pt idx="4">
                  <c:v>0.25533655285835199</c:v>
                </c:pt>
                <c:pt idx="5">
                  <c:v>0.27312499284744202</c:v>
                </c:pt>
                <c:pt idx="6">
                  <c:v>0.29201921820640497</c:v>
                </c:pt>
                <c:pt idx="7">
                  <c:v>0.31062498688697798</c:v>
                </c:pt>
                <c:pt idx="8">
                  <c:v>0.32634615898132302</c:v>
                </c:pt>
                <c:pt idx="9">
                  <c:v>0.35447114706039401</c:v>
                </c:pt>
                <c:pt idx="10">
                  <c:v>0.384855777025222</c:v>
                </c:pt>
                <c:pt idx="11">
                  <c:v>0.399903833866119</c:v>
                </c:pt>
                <c:pt idx="12">
                  <c:v>0.42985576391219998</c:v>
                </c:pt>
                <c:pt idx="13">
                  <c:v>0.44899037480354298</c:v>
                </c:pt>
                <c:pt idx="14">
                  <c:v>0.472259610891342</c:v>
                </c:pt>
                <c:pt idx="15">
                  <c:v>0.486201912164688</c:v>
                </c:pt>
                <c:pt idx="16">
                  <c:v>0.50456732511520297</c:v>
                </c:pt>
                <c:pt idx="17">
                  <c:v>0.519855797290802</c:v>
                </c:pt>
                <c:pt idx="18">
                  <c:v>0.53562498092651301</c:v>
                </c:pt>
                <c:pt idx="19">
                  <c:v>0.54269230365753096</c:v>
                </c:pt>
                <c:pt idx="20">
                  <c:v>0.55649036169052102</c:v>
                </c:pt>
                <c:pt idx="21">
                  <c:v>0.57346153259277299</c:v>
                </c:pt>
                <c:pt idx="22">
                  <c:v>0.58149039745330799</c:v>
                </c:pt>
                <c:pt idx="23">
                  <c:v>0.59730768203735296</c:v>
                </c:pt>
                <c:pt idx="24">
                  <c:v>0.60278844833374001</c:v>
                </c:pt>
                <c:pt idx="25">
                  <c:v>0.61427885293960505</c:v>
                </c:pt>
                <c:pt idx="26">
                  <c:v>0.63144230842590299</c:v>
                </c:pt>
                <c:pt idx="27">
                  <c:v>0.63889425992965698</c:v>
                </c:pt>
                <c:pt idx="28">
                  <c:v>0.64466345310211104</c:v>
                </c:pt>
                <c:pt idx="29">
                  <c:v>0.65697115659713701</c:v>
                </c:pt>
                <c:pt idx="30">
                  <c:v>0.66105771064758301</c:v>
                </c:pt>
                <c:pt idx="31">
                  <c:v>0.67067307233810403</c:v>
                </c:pt>
                <c:pt idx="32">
                  <c:v>0.67437499761581399</c:v>
                </c:pt>
                <c:pt idx="33">
                  <c:v>0.67985576391220004</c:v>
                </c:pt>
                <c:pt idx="34">
                  <c:v>0.68610578775405795</c:v>
                </c:pt>
                <c:pt idx="35">
                  <c:v>0.68283653259277299</c:v>
                </c:pt>
                <c:pt idx="36">
                  <c:v>0.695096135139465</c:v>
                </c:pt>
                <c:pt idx="37">
                  <c:v>0.69846153259277299</c:v>
                </c:pt>
                <c:pt idx="38">
                  <c:v>0.69620192050933805</c:v>
                </c:pt>
                <c:pt idx="39">
                  <c:v>0.70249998569488503</c:v>
                </c:pt>
                <c:pt idx="40">
                  <c:v>0.70841348171234098</c:v>
                </c:pt>
                <c:pt idx="41">
                  <c:v>0.70937502384185702</c:v>
                </c:pt>
                <c:pt idx="42">
                  <c:v>0.71153843402862504</c:v>
                </c:pt>
                <c:pt idx="43">
                  <c:v>0.71735578775405795</c:v>
                </c:pt>
                <c:pt idx="44">
                  <c:v>0.71807694435119596</c:v>
                </c:pt>
                <c:pt idx="45">
                  <c:v>0.726490378379821</c:v>
                </c:pt>
                <c:pt idx="46">
                  <c:v>0.72384613752365101</c:v>
                </c:pt>
                <c:pt idx="47">
                  <c:v>0.72769230604171697</c:v>
                </c:pt>
                <c:pt idx="48">
                  <c:v>0.73350960016250599</c:v>
                </c:pt>
                <c:pt idx="49">
                  <c:v>0.73100960254669101</c:v>
                </c:pt>
                <c:pt idx="50">
                  <c:v>0.73475962877273504</c:v>
                </c:pt>
                <c:pt idx="51">
                  <c:v>0.73581731319427401</c:v>
                </c:pt>
                <c:pt idx="52">
                  <c:v>0.73514425754547097</c:v>
                </c:pt>
                <c:pt idx="53">
                  <c:v>0.73966348171234098</c:v>
                </c:pt>
                <c:pt idx="54">
                  <c:v>0.74663460254669101</c:v>
                </c:pt>
                <c:pt idx="55">
                  <c:v>0.74754810333251898</c:v>
                </c:pt>
                <c:pt idx="56">
                  <c:v>0.74754810333251898</c:v>
                </c:pt>
                <c:pt idx="57">
                  <c:v>0.75326925516128496</c:v>
                </c:pt>
                <c:pt idx="58">
                  <c:v>0.75312501192092896</c:v>
                </c:pt>
                <c:pt idx="59">
                  <c:v>0.754230797290802</c:v>
                </c:pt>
                <c:pt idx="60">
                  <c:v>0.758028864860534</c:v>
                </c:pt>
                <c:pt idx="61">
                  <c:v>0.75980770587921098</c:v>
                </c:pt>
                <c:pt idx="62">
                  <c:v>0.76028847694396895</c:v>
                </c:pt>
                <c:pt idx="63">
                  <c:v>0.76331728696823098</c:v>
                </c:pt>
                <c:pt idx="64">
                  <c:v>0.75975960493087702</c:v>
                </c:pt>
                <c:pt idx="65">
                  <c:v>0.76499998569488503</c:v>
                </c:pt>
                <c:pt idx="66">
                  <c:v>0.76831728219985895</c:v>
                </c:pt>
                <c:pt idx="67">
                  <c:v>0.77259618043899503</c:v>
                </c:pt>
                <c:pt idx="68">
                  <c:v>0.773076951503753</c:v>
                </c:pt>
                <c:pt idx="69">
                  <c:v>0.77346152067184404</c:v>
                </c:pt>
                <c:pt idx="70">
                  <c:v>0.77697116136550903</c:v>
                </c:pt>
                <c:pt idx="71">
                  <c:v>0.77966344356536799</c:v>
                </c:pt>
                <c:pt idx="72">
                  <c:v>0.77274036407470703</c:v>
                </c:pt>
                <c:pt idx="73">
                  <c:v>0.77495193481445301</c:v>
                </c:pt>
                <c:pt idx="74">
                  <c:v>0.78014421463012695</c:v>
                </c:pt>
                <c:pt idx="75">
                  <c:v>0.77923077344894398</c:v>
                </c:pt>
                <c:pt idx="76">
                  <c:v>0.78062498569488503</c:v>
                </c:pt>
                <c:pt idx="77">
                  <c:v>0.78024035692214899</c:v>
                </c:pt>
                <c:pt idx="78">
                  <c:v>0.78408652544021595</c:v>
                </c:pt>
                <c:pt idx="79">
                  <c:v>0.78269231319427401</c:v>
                </c:pt>
                <c:pt idx="80">
                  <c:v>0.78754806518554599</c:v>
                </c:pt>
                <c:pt idx="81">
                  <c:v>0.78846156597137396</c:v>
                </c:pt>
                <c:pt idx="82">
                  <c:v>0.78374999761581399</c:v>
                </c:pt>
                <c:pt idx="83">
                  <c:v>0.788846135139465</c:v>
                </c:pt>
                <c:pt idx="84">
                  <c:v>0.78687500953674305</c:v>
                </c:pt>
                <c:pt idx="85">
                  <c:v>0.79206728935241699</c:v>
                </c:pt>
                <c:pt idx="86">
                  <c:v>0.78495192527770996</c:v>
                </c:pt>
                <c:pt idx="87">
                  <c:v>0.79211539030074996</c:v>
                </c:pt>
                <c:pt idx="88">
                  <c:v>0.79076921939849798</c:v>
                </c:pt>
                <c:pt idx="89">
                  <c:v>0.78841346502303999</c:v>
                </c:pt>
                <c:pt idx="90">
                  <c:v>0.79548078775405795</c:v>
                </c:pt>
                <c:pt idx="91">
                  <c:v>0.797163486480712</c:v>
                </c:pt>
                <c:pt idx="92">
                  <c:v>0.79576921463012695</c:v>
                </c:pt>
                <c:pt idx="93">
                  <c:v>0.78990381956100397</c:v>
                </c:pt>
                <c:pt idx="94">
                  <c:v>0.79456728696823098</c:v>
                </c:pt>
                <c:pt idx="95">
                  <c:v>0.79894232749938898</c:v>
                </c:pt>
                <c:pt idx="96">
                  <c:v>0.79682689905166604</c:v>
                </c:pt>
                <c:pt idx="97">
                  <c:v>0.79802882671356201</c:v>
                </c:pt>
                <c:pt idx="98">
                  <c:v>0.79807692766189497</c:v>
                </c:pt>
                <c:pt idx="99">
                  <c:v>0.796730756759643</c:v>
                </c:pt>
                <c:pt idx="100">
                  <c:v>0.80418270826339699</c:v>
                </c:pt>
                <c:pt idx="101">
                  <c:v>0.79831731319427401</c:v>
                </c:pt>
                <c:pt idx="102">
                  <c:v>0.80581730604171697</c:v>
                </c:pt>
                <c:pt idx="103">
                  <c:v>0.79721152782440097</c:v>
                </c:pt>
                <c:pt idx="104">
                  <c:v>0.79908651113510099</c:v>
                </c:pt>
                <c:pt idx="105">
                  <c:v>0.80586540699005105</c:v>
                </c:pt>
                <c:pt idx="106">
                  <c:v>0.80374997854232699</c:v>
                </c:pt>
                <c:pt idx="107">
                  <c:v>0.80168271064758301</c:v>
                </c:pt>
                <c:pt idx="108">
                  <c:v>0.80173075199127197</c:v>
                </c:pt>
                <c:pt idx="109">
                  <c:v>0.80365383625030495</c:v>
                </c:pt>
                <c:pt idx="110">
                  <c:v>0.80557692050933805</c:v>
                </c:pt>
                <c:pt idx="111">
                  <c:v>0.80600959062576205</c:v>
                </c:pt>
                <c:pt idx="112">
                  <c:v>0.80192309617996205</c:v>
                </c:pt>
                <c:pt idx="113">
                  <c:v>0.80514425039291304</c:v>
                </c:pt>
                <c:pt idx="114">
                  <c:v>0.80778849124908403</c:v>
                </c:pt>
                <c:pt idx="115">
                  <c:v>0.80860579013824396</c:v>
                </c:pt>
                <c:pt idx="116">
                  <c:v>0.80754810571670499</c:v>
                </c:pt>
                <c:pt idx="117">
                  <c:v>0.80874997377395597</c:v>
                </c:pt>
                <c:pt idx="118">
                  <c:v>0.80639421939849798</c:v>
                </c:pt>
                <c:pt idx="119">
                  <c:v>0.80408656597137396</c:v>
                </c:pt>
                <c:pt idx="120">
                  <c:v>0.80663460493087702</c:v>
                </c:pt>
                <c:pt idx="121">
                  <c:v>0.81350964307785001</c:v>
                </c:pt>
                <c:pt idx="122">
                  <c:v>0.80591344833374001</c:v>
                </c:pt>
                <c:pt idx="123">
                  <c:v>0.81115382909774703</c:v>
                </c:pt>
                <c:pt idx="124">
                  <c:v>0.80754810571670499</c:v>
                </c:pt>
                <c:pt idx="125">
                  <c:v>0.80716347694396895</c:v>
                </c:pt>
                <c:pt idx="126">
                  <c:v>0.80831730365753096</c:v>
                </c:pt>
                <c:pt idx="127">
                  <c:v>0.80865383148193304</c:v>
                </c:pt>
                <c:pt idx="128">
                  <c:v>0.81524038314819303</c:v>
                </c:pt>
                <c:pt idx="129">
                  <c:v>0.81163460016250599</c:v>
                </c:pt>
                <c:pt idx="130">
                  <c:v>0.81413459777831998</c:v>
                </c:pt>
                <c:pt idx="131">
                  <c:v>0.80980771780014005</c:v>
                </c:pt>
                <c:pt idx="132">
                  <c:v>0.81942307949066095</c:v>
                </c:pt>
                <c:pt idx="133">
                  <c:v>0.816586554050445</c:v>
                </c:pt>
                <c:pt idx="134">
                  <c:v>0.81942307949066095</c:v>
                </c:pt>
                <c:pt idx="135">
                  <c:v>0.81139421463012695</c:v>
                </c:pt>
                <c:pt idx="136">
                  <c:v>0.81461536884307795</c:v>
                </c:pt>
                <c:pt idx="137">
                  <c:v>0.81730771064758301</c:v>
                </c:pt>
                <c:pt idx="138">
                  <c:v>0.81336539983749301</c:v>
                </c:pt>
                <c:pt idx="139">
                  <c:v>0.81432694196701005</c:v>
                </c:pt>
                <c:pt idx="140">
                  <c:v>0.81725960969924905</c:v>
                </c:pt>
                <c:pt idx="141">
                  <c:v>0.81769227981567305</c:v>
                </c:pt>
                <c:pt idx="142">
                  <c:v>0.81341344118118197</c:v>
                </c:pt>
                <c:pt idx="143">
                  <c:v>0.81836539506912198</c:v>
                </c:pt>
                <c:pt idx="144">
                  <c:v>0.81326925754547097</c:v>
                </c:pt>
                <c:pt idx="145">
                  <c:v>0.81605768203735296</c:v>
                </c:pt>
                <c:pt idx="146">
                  <c:v>0.81889420747756902</c:v>
                </c:pt>
                <c:pt idx="147">
                  <c:v>0.81124997138976995</c:v>
                </c:pt>
                <c:pt idx="148">
                  <c:v>0.81524038314819303</c:v>
                </c:pt>
                <c:pt idx="149">
                  <c:v>0.81504809856414795</c:v>
                </c:pt>
                <c:pt idx="150">
                  <c:v>0.81302887201309204</c:v>
                </c:pt>
                <c:pt idx="151">
                  <c:v>0.81509613990783603</c:v>
                </c:pt>
                <c:pt idx="152">
                  <c:v>0.82235574722289995</c:v>
                </c:pt>
                <c:pt idx="153">
                  <c:v>0.82288461923599199</c:v>
                </c:pt>
                <c:pt idx="154">
                  <c:v>0.81620192527770996</c:v>
                </c:pt>
                <c:pt idx="155">
                  <c:v>0.82307690382003695</c:v>
                </c:pt>
                <c:pt idx="156">
                  <c:v>0.82043266296386697</c:v>
                </c:pt>
                <c:pt idx="157">
                  <c:v>0.81999999284744196</c:v>
                </c:pt>
                <c:pt idx="158">
                  <c:v>0.81682693958282404</c:v>
                </c:pt>
                <c:pt idx="159">
                  <c:v>0.82461535930633501</c:v>
                </c:pt>
                <c:pt idx="160">
                  <c:v>0.81879806518554599</c:v>
                </c:pt>
                <c:pt idx="161">
                  <c:v>0.82288461923599199</c:v>
                </c:pt>
                <c:pt idx="162">
                  <c:v>0.81884616613387995</c:v>
                </c:pt>
                <c:pt idx="163">
                  <c:v>0.81730771064758301</c:v>
                </c:pt>
                <c:pt idx="164">
                  <c:v>0.81875002384185702</c:v>
                </c:pt>
                <c:pt idx="165">
                  <c:v>0.82331728935241699</c:v>
                </c:pt>
                <c:pt idx="166">
                  <c:v>0.81442308425903298</c:v>
                </c:pt>
                <c:pt idx="167">
                  <c:v>0.82216346263885498</c:v>
                </c:pt>
                <c:pt idx="168">
                  <c:v>0.82586538791656405</c:v>
                </c:pt>
                <c:pt idx="169">
                  <c:v>0.820384621620178</c:v>
                </c:pt>
                <c:pt idx="170">
                  <c:v>0.81927883625030495</c:v>
                </c:pt>
                <c:pt idx="171">
                  <c:v>0.82298076152801503</c:v>
                </c:pt>
                <c:pt idx="172">
                  <c:v>0.82543271780014005</c:v>
                </c:pt>
                <c:pt idx="173">
                  <c:v>0.82201921939849798</c:v>
                </c:pt>
                <c:pt idx="174">
                  <c:v>0.82490384578704801</c:v>
                </c:pt>
                <c:pt idx="175">
                  <c:v>0.82144230604171697</c:v>
                </c:pt>
                <c:pt idx="176">
                  <c:v>0.82120192050933805</c:v>
                </c:pt>
                <c:pt idx="177">
                  <c:v>0.82312500476837103</c:v>
                </c:pt>
                <c:pt idx="178">
                  <c:v>0.82355767488479603</c:v>
                </c:pt>
                <c:pt idx="179">
                  <c:v>0.823750019073486</c:v>
                </c:pt>
                <c:pt idx="180">
                  <c:v>0.82322114706039395</c:v>
                </c:pt>
                <c:pt idx="181">
                  <c:v>0.82442307472229004</c:v>
                </c:pt>
                <c:pt idx="182">
                  <c:v>0.82158654928207397</c:v>
                </c:pt>
                <c:pt idx="183">
                  <c:v>0.82610577344894398</c:v>
                </c:pt>
                <c:pt idx="184">
                  <c:v>0.82206732034683205</c:v>
                </c:pt>
                <c:pt idx="185">
                  <c:v>0.827692329883575</c:v>
                </c:pt>
                <c:pt idx="186">
                  <c:v>0.82245194911956698</c:v>
                </c:pt>
                <c:pt idx="187">
                  <c:v>0.82259613275527899</c:v>
                </c:pt>
                <c:pt idx="188">
                  <c:v>0.82163459062576205</c:v>
                </c:pt>
                <c:pt idx="189">
                  <c:v>0.81860578060150102</c:v>
                </c:pt>
                <c:pt idx="190">
                  <c:v>0.82355767488479603</c:v>
                </c:pt>
                <c:pt idx="191">
                  <c:v>0.82081729173660201</c:v>
                </c:pt>
                <c:pt idx="192">
                  <c:v>0.82735574245452803</c:v>
                </c:pt>
                <c:pt idx="193">
                  <c:v>0.82927882671356201</c:v>
                </c:pt>
                <c:pt idx="194">
                  <c:v>0.82153844833374001</c:v>
                </c:pt>
                <c:pt idx="195">
                  <c:v>0.82668268680572499</c:v>
                </c:pt>
                <c:pt idx="196">
                  <c:v>0.83293271064758301</c:v>
                </c:pt>
                <c:pt idx="197">
                  <c:v>0.82745194435119596</c:v>
                </c:pt>
                <c:pt idx="198">
                  <c:v>0.82514423131942705</c:v>
                </c:pt>
                <c:pt idx="199">
                  <c:v>0.82687497138976995</c:v>
                </c:pt>
                <c:pt idx="200">
                  <c:v>0.82283651828765803</c:v>
                </c:pt>
                <c:pt idx="201">
                  <c:v>0.82615387439727705</c:v>
                </c:pt>
                <c:pt idx="202">
                  <c:v>0.82956731319427401</c:v>
                </c:pt>
                <c:pt idx="203">
                  <c:v>0.82384616136550903</c:v>
                </c:pt>
                <c:pt idx="204">
                  <c:v>0.83014422655105502</c:v>
                </c:pt>
                <c:pt idx="205">
                  <c:v>0.82918268442153897</c:v>
                </c:pt>
                <c:pt idx="206">
                  <c:v>0.82749998569488503</c:v>
                </c:pt>
                <c:pt idx="207">
                  <c:v>0.81846153736114502</c:v>
                </c:pt>
                <c:pt idx="208">
                  <c:v>0.828125</c:v>
                </c:pt>
                <c:pt idx="209">
                  <c:v>0.82951921224594105</c:v>
                </c:pt>
                <c:pt idx="210">
                  <c:v>0.82557690143585205</c:v>
                </c:pt>
                <c:pt idx="211">
                  <c:v>0.828269243240356</c:v>
                </c:pt>
                <c:pt idx="212">
                  <c:v>0.82697117328643799</c:v>
                </c:pt>
                <c:pt idx="213">
                  <c:v>0.83028846979141202</c:v>
                </c:pt>
                <c:pt idx="214">
                  <c:v>0.83024036884307795</c:v>
                </c:pt>
                <c:pt idx="215">
                  <c:v>0.83115386962890603</c:v>
                </c:pt>
                <c:pt idx="216">
                  <c:v>0.83533656597137396</c:v>
                </c:pt>
                <c:pt idx="217">
                  <c:v>0.83187502622604304</c:v>
                </c:pt>
                <c:pt idx="218">
                  <c:v>0.83408653736114502</c:v>
                </c:pt>
                <c:pt idx="219">
                  <c:v>0.83076924085616999</c:v>
                </c:pt>
                <c:pt idx="220">
                  <c:v>0.82956731319427401</c:v>
                </c:pt>
                <c:pt idx="221">
                  <c:v>0.82870191335678101</c:v>
                </c:pt>
                <c:pt idx="222">
                  <c:v>0.83519232273101796</c:v>
                </c:pt>
                <c:pt idx="223">
                  <c:v>0.82932692766189497</c:v>
                </c:pt>
                <c:pt idx="224">
                  <c:v>0.828413486480712</c:v>
                </c:pt>
                <c:pt idx="225">
                  <c:v>0.83283650875091497</c:v>
                </c:pt>
                <c:pt idx="226">
                  <c:v>0.82793271541595403</c:v>
                </c:pt>
                <c:pt idx="227">
                  <c:v>0.832211554050445</c:v>
                </c:pt>
                <c:pt idx="228">
                  <c:v>0.83461540937423695</c:v>
                </c:pt>
                <c:pt idx="229">
                  <c:v>0.83225959539413397</c:v>
                </c:pt>
                <c:pt idx="230">
                  <c:v>0.83427882194518999</c:v>
                </c:pt>
                <c:pt idx="231">
                  <c:v>0.82817310094833296</c:v>
                </c:pt>
                <c:pt idx="232">
                  <c:v>0.83432692289352395</c:v>
                </c:pt>
                <c:pt idx="233">
                  <c:v>0.82985574007034302</c:v>
                </c:pt>
                <c:pt idx="234">
                  <c:v>0.83062499761581399</c:v>
                </c:pt>
                <c:pt idx="235">
                  <c:v>0.83283650875091497</c:v>
                </c:pt>
                <c:pt idx="236">
                  <c:v>0.82980769872665405</c:v>
                </c:pt>
                <c:pt idx="237">
                  <c:v>0.83322113752365101</c:v>
                </c:pt>
                <c:pt idx="238">
                  <c:v>0.83538460731506303</c:v>
                </c:pt>
                <c:pt idx="239">
                  <c:v>0.83249998092651301</c:v>
                </c:pt>
                <c:pt idx="240">
                  <c:v>0.83423078060150102</c:v>
                </c:pt>
                <c:pt idx="241">
                  <c:v>0.83528846502303999</c:v>
                </c:pt>
                <c:pt idx="242">
                  <c:v>0.83437502384185702</c:v>
                </c:pt>
                <c:pt idx="243">
                  <c:v>0.83139425516128496</c:v>
                </c:pt>
                <c:pt idx="244">
                  <c:v>0.831923067569732</c:v>
                </c:pt>
                <c:pt idx="245">
                  <c:v>0.83774036169052102</c:v>
                </c:pt>
                <c:pt idx="246">
                  <c:v>0.83225959539413397</c:v>
                </c:pt>
                <c:pt idx="247">
                  <c:v>0.83581733703613204</c:v>
                </c:pt>
                <c:pt idx="248">
                  <c:v>0.836153864860534</c:v>
                </c:pt>
                <c:pt idx="249">
                  <c:v>0.82923078536987305</c:v>
                </c:pt>
                <c:pt idx="250">
                  <c:v>0.83413463830947798</c:v>
                </c:pt>
                <c:pt idx="251">
                  <c:v>0.83302885293960505</c:v>
                </c:pt>
                <c:pt idx="252">
                  <c:v>0.83528846502303999</c:v>
                </c:pt>
                <c:pt idx="253">
                  <c:v>0.83418267965316695</c:v>
                </c:pt>
                <c:pt idx="254">
                  <c:v>0.83413463830947798</c:v>
                </c:pt>
                <c:pt idx="255">
                  <c:v>0.83360576629638605</c:v>
                </c:pt>
                <c:pt idx="256">
                  <c:v>0.83644229173660201</c:v>
                </c:pt>
                <c:pt idx="257">
                  <c:v>0.83697116374969405</c:v>
                </c:pt>
                <c:pt idx="258">
                  <c:v>0.836298048496246</c:v>
                </c:pt>
                <c:pt idx="259">
                  <c:v>0.83673077821731501</c:v>
                </c:pt>
                <c:pt idx="260">
                  <c:v>0.83302885293960505</c:v>
                </c:pt>
                <c:pt idx="261">
                  <c:v>0.83860576152801503</c:v>
                </c:pt>
                <c:pt idx="262">
                  <c:v>0.83485579490661599</c:v>
                </c:pt>
                <c:pt idx="263">
                  <c:v>0.83394229412078802</c:v>
                </c:pt>
                <c:pt idx="264">
                  <c:v>0.835721135139465</c:v>
                </c:pt>
                <c:pt idx="265">
                  <c:v>0.84259617328643799</c:v>
                </c:pt>
                <c:pt idx="266">
                  <c:v>0.83504807949066095</c:v>
                </c:pt>
                <c:pt idx="267">
                  <c:v>0.83634614944457997</c:v>
                </c:pt>
                <c:pt idx="268">
                  <c:v>0.83514422178268399</c:v>
                </c:pt>
                <c:pt idx="269">
                  <c:v>0.83725959062576205</c:v>
                </c:pt>
                <c:pt idx="270">
                  <c:v>0.84062498807907104</c:v>
                </c:pt>
                <c:pt idx="271">
                  <c:v>0.83999997377395597</c:v>
                </c:pt>
                <c:pt idx="272">
                  <c:v>0.83802884817123402</c:v>
                </c:pt>
                <c:pt idx="273">
                  <c:v>0.83620190620422297</c:v>
                </c:pt>
                <c:pt idx="274">
                  <c:v>0.839663445949554</c:v>
                </c:pt>
                <c:pt idx="275">
                  <c:v>0.84024035930633501</c:v>
                </c:pt>
                <c:pt idx="276">
                  <c:v>0.83514422178268399</c:v>
                </c:pt>
                <c:pt idx="277">
                  <c:v>0.83764421939849798</c:v>
                </c:pt>
                <c:pt idx="278">
                  <c:v>0.83971154689788796</c:v>
                </c:pt>
                <c:pt idx="279">
                  <c:v>0.83538460731506303</c:v>
                </c:pt>
                <c:pt idx="280">
                  <c:v>0.83692306280136097</c:v>
                </c:pt>
                <c:pt idx="281">
                  <c:v>0.832067310810089</c:v>
                </c:pt>
                <c:pt idx="282">
                  <c:v>0.83889424800872803</c:v>
                </c:pt>
                <c:pt idx="283">
                  <c:v>0.83725959062576205</c:v>
                </c:pt>
                <c:pt idx="284">
                  <c:v>0.83562499284744196</c:v>
                </c:pt>
                <c:pt idx="285">
                  <c:v>0.84221154451370195</c:v>
                </c:pt>
                <c:pt idx="286">
                  <c:v>0.83399039506912198</c:v>
                </c:pt>
                <c:pt idx="287">
                  <c:v>0.83062499761581399</c:v>
                </c:pt>
                <c:pt idx="288">
                  <c:v>0.83259618282318104</c:v>
                </c:pt>
                <c:pt idx="289">
                  <c:v>0.84182691574096602</c:v>
                </c:pt>
                <c:pt idx="290">
                  <c:v>0.83802884817123402</c:v>
                </c:pt>
                <c:pt idx="291">
                  <c:v>0.84158653020858698</c:v>
                </c:pt>
                <c:pt idx="292">
                  <c:v>0.84062498807907104</c:v>
                </c:pt>
                <c:pt idx="293">
                  <c:v>0.84307694435119596</c:v>
                </c:pt>
                <c:pt idx="294">
                  <c:v>0.84038460254669101</c:v>
                </c:pt>
                <c:pt idx="295">
                  <c:v>0.84182691574096602</c:v>
                </c:pt>
                <c:pt idx="296">
                  <c:v>0.83875000476837103</c:v>
                </c:pt>
                <c:pt idx="297">
                  <c:v>0.839375019073486</c:v>
                </c:pt>
                <c:pt idx="298">
                  <c:v>0.84014421701431197</c:v>
                </c:pt>
                <c:pt idx="299">
                  <c:v>0.83850961923599199</c:v>
                </c:pt>
                <c:pt idx="300">
                  <c:v>0.84211540222167902</c:v>
                </c:pt>
                <c:pt idx="301">
                  <c:v>0.84014421701431197</c:v>
                </c:pt>
                <c:pt idx="302">
                  <c:v>0.84048074483871404</c:v>
                </c:pt>
                <c:pt idx="303">
                  <c:v>0.836298048496246</c:v>
                </c:pt>
                <c:pt idx="304">
                  <c:v>0.83562499284744196</c:v>
                </c:pt>
                <c:pt idx="305">
                  <c:v>0.84408652782440097</c:v>
                </c:pt>
                <c:pt idx="306">
                  <c:v>0.84240382909774703</c:v>
                </c:pt>
                <c:pt idx="307">
                  <c:v>0.84033656120300204</c:v>
                </c:pt>
                <c:pt idx="308">
                  <c:v>0.84004807472229004</c:v>
                </c:pt>
                <c:pt idx="309">
                  <c:v>0.83903849124908403</c:v>
                </c:pt>
                <c:pt idx="310">
                  <c:v>0.83389425277709905</c:v>
                </c:pt>
                <c:pt idx="311">
                  <c:v>0.84067308902740401</c:v>
                </c:pt>
                <c:pt idx="312">
                  <c:v>0.83504807949066095</c:v>
                </c:pt>
                <c:pt idx="313">
                  <c:v>0.84298074245452803</c:v>
                </c:pt>
                <c:pt idx="314">
                  <c:v>0.844038486480712</c:v>
                </c:pt>
                <c:pt idx="315">
                  <c:v>0.83735579252242998</c:v>
                </c:pt>
                <c:pt idx="316">
                  <c:v>0.83778846263885498</c:v>
                </c:pt>
                <c:pt idx="317">
                  <c:v>0.84134614467620805</c:v>
                </c:pt>
                <c:pt idx="318">
                  <c:v>0.84028846025466897</c:v>
                </c:pt>
                <c:pt idx="319">
                  <c:v>0.84153848886489802</c:v>
                </c:pt>
                <c:pt idx="320">
                  <c:v>0.84269231557846003</c:v>
                </c:pt>
                <c:pt idx="321">
                  <c:v>0.84572112560272195</c:v>
                </c:pt>
                <c:pt idx="322">
                  <c:v>0.84451925754547097</c:v>
                </c:pt>
                <c:pt idx="323">
                  <c:v>0.83879810571670499</c:v>
                </c:pt>
                <c:pt idx="324">
                  <c:v>0.84274035692214899</c:v>
                </c:pt>
                <c:pt idx="325">
                  <c:v>0.84629809856414795</c:v>
                </c:pt>
                <c:pt idx="326">
                  <c:v>0.83913463354110696</c:v>
                </c:pt>
                <c:pt idx="327">
                  <c:v>0.84201925992965698</c:v>
                </c:pt>
                <c:pt idx="328">
                  <c:v>0.84249997138976995</c:v>
                </c:pt>
                <c:pt idx="329">
                  <c:v>0.83932691812515203</c:v>
                </c:pt>
                <c:pt idx="330">
                  <c:v>0.84322112798690796</c:v>
                </c:pt>
                <c:pt idx="331">
                  <c:v>0.84826922416687001</c:v>
                </c:pt>
                <c:pt idx="332">
                  <c:v>0.84115386009216297</c:v>
                </c:pt>
                <c:pt idx="333">
                  <c:v>0.84201925992965698</c:v>
                </c:pt>
                <c:pt idx="334">
                  <c:v>0.83999997377395597</c:v>
                </c:pt>
                <c:pt idx="335">
                  <c:v>0.84245193004608099</c:v>
                </c:pt>
                <c:pt idx="336">
                  <c:v>0.84153848886489802</c:v>
                </c:pt>
                <c:pt idx="337">
                  <c:v>0.84240382909774703</c:v>
                </c:pt>
                <c:pt idx="338">
                  <c:v>0.84514421224594105</c:v>
                </c:pt>
                <c:pt idx="339">
                  <c:v>0.84620189666748002</c:v>
                </c:pt>
                <c:pt idx="340">
                  <c:v>0.83985579013824396</c:v>
                </c:pt>
                <c:pt idx="341">
                  <c:v>0.84269231557846003</c:v>
                </c:pt>
                <c:pt idx="342">
                  <c:v>0.84086537361144997</c:v>
                </c:pt>
                <c:pt idx="343">
                  <c:v>0.84884613752365101</c:v>
                </c:pt>
                <c:pt idx="344">
                  <c:v>0.84288460016250599</c:v>
                </c:pt>
                <c:pt idx="345">
                  <c:v>0.84918266534805298</c:v>
                </c:pt>
                <c:pt idx="346">
                  <c:v>0.84524041414260798</c:v>
                </c:pt>
                <c:pt idx="347">
                  <c:v>0.84475964307785001</c:v>
                </c:pt>
                <c:pt idx="348">
                  <c:v>0.84072113037109297</c:v>
                </c:pt>
                <c:pt idx="349">
                  <c:v>0.84144228696823098</c:v>
                </c:pt>
                <c:pt idx="350">
                  <c:v>0.84115386009216297</c:v>
                </c:pt>
                <c:pt idx="351">
                  <c:v>0.84086537361144997</c:v>
                </c:pt>
                <c:pt idx="352">
                  <c:v>0.843605756759643</c:v>
                </c:pt>
                <c:pt idx="353">
                  <c:v>0.84365385770797696</c:v>
                </c:pt>
                <c:pt idx="354">
                  <c:v>0.84211540222167902</c:v>
                </c:pt>
                <c:pt idx="355">
                  <c:v>0.84225958585739102</c:v>
                </c:pt>
                <c:pt idx="356">
                  <c:v>0.84144228696823098</c:v>
                </c:pt>
                <c:pt idx="357">
                  <c:v>0.84413462877273504</c:v>
                </c:pt>
                <c:pt idx="358">
                  <c:v>0.84278845787048295</c:v>
                </c:pt>
                <c:pt idx="359">
                  <c:v>0.84158653020858698</c:v>
                </c:pt>
                <c:pt idx="360">
                  <c:v>0.84471154212951605</c:v>
                </c:pt>
                <c:pt idx="361">
                  <c:v>0.84283655881881703</c:v>
                </c:pt>
                <c:pt idx="362">
                  <c:v>0.84269231557846003</c:v>
                </c:pt>
                <c:pt idx="363">
                  <c:v>0.844038486480712</c:v>
                </c:pt>
                <c:pt idx="364">
                  <c:v>0.84533655643463101</c:v>
                </c:pt>
                <c:pt idx="365">
                  <c:v>0.84201925992965698</c:v>
                </c:pt>
                <c:pt idx="366">
                  <c:v>0.84677886962890603</c:v>
                </c:pt>
                <c:pt idx="367">
                  <c:v>0.843461513519287</c:v>
                </c:pt>
                <c:pt idx="368">
                  <c:v>0.84057694673538197</c:v>
                </c:pt>
                <c:pt idx="369">
                  <c:v>0.84206730127334595</c:v>
                </c:pt>
                <c:pt idx="370">
                  <c:v>0.84197115898132302</c:v>
                </c:pt>
                <c:pt idx="371">
                  <c:v>0.84567308425903298</c:v>
                </c:pt>
                <c:pt idx="372">
                  <c:v>0.84379810094833296</c:v>
                </c:pt>
                <c:pt idx="373">
                  <c:v>0.84495192766189497</c:v>
                </c:pt>
                <c:pt idx="374">
                  <c:v>0.85062497854232699</c:v>
                </c:pt>
                <c:pt idx="375">
                  <c:v>0.84836536645889205</c:v>
                </c:pt>
                <c:pt idx="376">
                  <c:v>0.84163463115692105</c:v>
                </c:pt>
                <c:pt idx="377">
                  <c:v>0.84677886962890603</c:v>
                </c:pt>
                <c:pt idx="378">
                  <c:v>0.84793269634246804</c:v>
                </c:pt>
                <c:pt idx="379">
                  <c:v>0.844038486480712</c:v>
                </c:pt>
                <c:pt idx="380">
                  <c:v>0.84668266773223799</c:v>
                </c:pt>
                <c:pt idx="381">
                  <c:v>0.84572112560272195</c:v>
                </c:pt>
                <c:pt idx="382">
                  <c:v>0.84975963830947798</c:v>
                </c:pt>
                <c:pt idx="383">
                  <c:v>0.84788459539413397</c:v>
                </c:pt>
                <c:pt idx="384">
                  <c:v>0.847980797290802</c:v>
                </c:pt>
                <c:pt idx="385">
                  <c:v>0.84716343879699696</c:v>
                </c:pt>
                <c:pt idx="386">
                  <c:v>0.84149038791656405</c:v>
                </c:pt>
              </c:numCache>
            </c:numRef>
          </c:val>
          <c:smooth val="0"/>
          <c:extLst>
            <c:ext xmlns:c16="http://schemas.microsoft.com/office/drawing/2014/chart" uri="{C3380CC4-5D6E-409C-BE32-E72D297353CC}">
              <c16:uniqueId val="{00000000-BE7A-4921-9AD4-F9860E960950}"/>
            </c:ext>
          </c:extLst>
        </c:ser>
        <c:ser>
          <c:idx val="2"/>
          <c:order val="1"/>
          <c:tx>
            <c:strRef>
              <c:f>Train_history!$D$1</c:f>
              <c:strCache>
                <c:ptCount val="1"/>
                <c:pt idx="0">
                  <c:v>val_accuracy</c:v>
                </c:pt>
              </c:strCache>
            </c:strRef>
          </c:tx>
          <c:spPr>
            <a:ln w="28575" cap="rnd">
              <a:solidFill>
                <a:srgbClr val="C00000"/>
              </a:solidFill>
              <a:round/>
            </a:ln>
            <a:effectLst/>
          </c:spPr>
          <c:marker>
            <c:symbol val="circle"/>
            <c:size val="5"/>
            <c:spPr>
              <a:solidFill>
                <a:srgbClr val="C00000"/>
              </a:solidFill>
              <a:ln w="9525">
                <a:solidFill>
                  <a:schemeClr val="accent3"/>
                </a:solidFill>
              </a:ln>
              <a:effectLst/>
            </c:spPr>
          </c:marker>
          <c:val>
            <c:numRef>
              <c:f>Train_history!$D$2:$D$81</c:f>
              <c:numCache>
                <c:formatCode>0%</c:formatCode>
                <c:ptCount val="80"/>
                <c:pt idx="0">
                  <c:v>0.14567099511623299</c:v>
                </c:pt>
                <c:pt idx="1">
                  <c:v>0.15822510421276001</c:v>
                </c:pt>
                <c:pt idx="2">
                  <c:v>0.16915585100650701</c:v>
                </c:pt>
                <c:pt idx="3">
                  <c:v>0.198593080043792</c:v>
                </c:pt>
                <c:pt idx="4">
                  <c:v>0.236255407333374</c:v>
                </c:pt>
                <c:pt idx="5">
                  <c:v>0.24090908467769601</c:v>
                </c:pt>
                <c:pt idx="6">
                  <c:v>0.26807358860969499</c:v>
                </c:pt>
                <c:pt idx="7">
                  <c:v>0.249567106366157</c:v>
                </c:pt>
                <c:pt idx="8">
                  <c:v>0.26450216770172102</c:v>
                </c:pt>
                <c:pt idx="9">
                  <c:v>0.32056277990341098</c:v>
                </c:pt>
                <c:pt idx="10">
                  <c:v>0.307251095771789</c:v>
                </c:pt>
                <c:pt idx="11">
                  <c:v>0.34361472725868197</c:v>
                </c:pt>
                <c:pt idx="12">
                  <c:v>0.40746754407882602</c:v>
                </c:pt>
                <c:pt idx="13">
                  <c:v>0.44426408410072299</c:v>
                </c:pt>
                <c:pt idx="14">
                  <c:v>0.41190475225448597</c:v>
                </c:pt>
                <c:pt idx="15">
                  <c:v>0.45259740948677002</c:v>
                </c:pt>
                <c:pt idx="16">
                  <c:v>0.48538962006568898</c:v>
                </c:pt>
                <c:pt idx="17">
                  <c:v>0.47467532753944303</c:v>
                </c:pt>
                <c:pt idx="18">
                  <c:v>0.46450215578079201</c:v>
                </c:pt>
                <c:pt idx="19">
                  <c:v>0.50476193428039495</c:v>
                </c:pt>
                <c:pt idx="20">
                  <c:v>0.52954542636871305</c:v>
                </c:pt>
                <c:pt idx="21">
                  <c:v>0.45389610528945901</c:v>
                </c:pt>
                <c:pt idx="22">
                  <c:v>0.50876623392105103</c:v>
                </c:pt>
                <c:pt idx="23">
                  <c:v>0.51785713434219305</c:v>
                </c:pt>
                <c:pt idx="24">
                  <c:v>0.52965366840362504</c:v>
                </c:pt>
                <c:pt idx="25">
                  <c:v>0.55183982849121005</c:v>
                </c:pt>
                <c:pt idx="26">
                  <c:v>0.55465370416641202</c:v>
                </c:pt>
                <c:pt idx="27">
                  <c:v>0.60443723201751698</c:v>
                </c:pt>
                <c:pt idx="28">
                  <c:v>0.61103898286819402</c:v>
                </c:pt>
                <c:pt idx="29">
                  <c:v>0.55508655309677102</c:v>
                </c:pt>
                <c:pt idx="30">
                  <c:v>0.55335497856140103</c:v>
                </c:pt>
                <c:pt idx="31">
                  <c:v>0.567640721797943</c:v>
                </c:pt>
                <c:pt idx="32">
                  <c:v>0.64199131727218595</c:v>
                </c:pt>
                <c:pt idx="33">
                  <c:v>0.60800868272781305</c:v>
                </c:pt>
                <c:pt idx="34">
                  <c:v>0.59393942356109597</c:v>
                </c:pt>
                <c:pt idx="35">
                  <c:v>0.61125540733337402</c:v>
                </c:pt>
                <c:pt idx="36">
                  <c:v>0.59816014766693104</c:v>
                </c:pt>
                <c:pt idx="37">
                  <c:v>0.63181817531585605</c:v>
                </c:pt>
                <c:pt idx="38">
                  <c:v>0.670021653175354</c:v>
                </c:pt>
                <c:pt idx="39">
                  <c:v>0.61872291564941395</c:v>
                </c:pt>
                <c:pt idx="40">
                  <c:v>0.568506479263305</c:v>
                </c:pt>
                <c:pt idx="41">
                  <c:v>0.60660171508788996</c:v>
                </c:pt>
                <c:pt idx="42">
                  <c:v>0.64285713434219305</c:v>
                </c:pt>
                <c:pt idx="43">
                  <c:v>0.59480518102645796</c:v>
                </c:pt>
                <c:pt idx="44">
                  <c:v>0.63517314195632901</c:v>
                </c:pt>
                <c:pt idx="45">
                  <c:v>0.64935064315795898</c:v>
                </c:pt>
                <c:pt idx="46">
                  <c:v>0.636255383491516</c:v>
                </c:pt>
                <c:pt idx="47">
                  <c:v>0.64090907573699896</c:v>
                </c:pt>
                <c:pt idx="48">
                  <c:v>0.68246752023696899</c:v>
                </c:pt>
                <c:pt idx="49">
                  <c:v>0.67954546213150002</c:v>
                </c:pt>
                <c:pt idx="50">
                  <c:v>0.658874452114105</c:v>
                </c:pt>
                <c:pt idx="51">
                  <c:v>0.64491343498229903</c:v>
                </c:pt>
                <c:pt idx="52">
                  <c:v>0.66915583610534601</c:v>
                </c:pt>
                <c:pt idx="53">
                  <c:v>0.63982683420181197</c:v>
                </c:pt>
                <c:pt idx="54">
                  <c:v>0.66720777750015203</c:v>
                </c:pt>
                <c:pt idx="55">
                  <c:v>0.67445886135101296</c:v>
                </c:pt>
                <c:pt idx="56">
                  <c:v>0.67240262031555098</c:v>
                </c:pt>
                <c:pt idx="57">
                  <c:v>0.66093075275421098</c:v>
                </c:pt>
                <c:pt idx="58">
                  <c:v>0.66515153646469105</c:v>
                </c:pt>
                <c:pt idx="59">
                  <c:v>0.70681816339492798</c:v>
                </c:pt>
                <c:pt idx="60">
                  <c:v>0.68106061220169001</c:v>
                </c:pt>
                <c:pt idx="61">
                  <c:v>0.69935065507888705</c:v>
                </c:pt>
                <c:pt idx="62">
                  <c:v>0.69437229633331299</c:v>
                </c:pt>
                <c:pt idx="63">
                  <c:v>0.67424243688583296</c:v>
                </c:pt>
                <c:pt idx="64">
                  <c:v>0.72564935684204102</c:v>
                </c:pt>
                <c:pt idx="65">
                  <c:v>0.66829001903533902</c:v>
                </c:pt>
                <c:pt idx="66">
                  <c:v>0.69415587186813299</c:v>
                </c:pt>
                <c:pt idx="67">
                  <c:v>0.72813850641250599</c:v>
                </c:pt>
                <c:pt idx="68">
                  <c:v>0.66969698667526201</c:v>
                </c:pt>
                <c:pt idx="69">
                  <c:v>0.692965388298034</c:v>
                </c:pt>
                <c:pt idx="70">
                  <c:v>0.66461038589477495</c:v>
                </c:pt>
                <c:pt idx="71">
                  <c:v>0.67911255359649603</c:v>
                </c:pt>
                <c:pt idx="72">
                  <c:v>0.67348486185073797</c:v>
                </c:pt>
                <c:pt idx="73">
                  <c:v>0.72380954027175903</c:v>
                </c:pt>
                <c:pt idx="74">
                  <c:v>0.69069266319274902</c:v>
                </c:pt>
                <c:pt idx="75">
                  <c:v>0.70010823011398304</c:v>
                </c:pt>
                <c:pt idx="76">
                  <c:v>0.71590906381607</c:v>
                </c:pt>
                <c:pt idx="77">
                  <c:v>0.69902598857879605</c:v>
                </c:pt>
                <c:pt idx="78">
                  <c:v>0.715476214885711</c:v>
                </c:pt>
                <c:pt idx="79">
                  <c:v>0.70584416389465299</c:v>
                </c:pt>
              </c:numCache>
            </c:numRef>
          </c:val>
          <c:smooth val="0"/>
          <c:extLst>
            <c:ext xmlns:c16="http://schemas.microsoft.com/office/drawing/2014/chart" uri="{C3380CC4-5D6E-409C-BE32-E72D297353CC}">
              <c16:uniqueId val="{00000001-BE7A-4921-9AD4-F9860E960950}"/>
            </c:ext>
          </c:extLst>
        </c:ser>
        <c:dLbls>
          <c:showLegendKey val="0"/>
          <c:showVal val="0"/>
          <c:showCatName val="0"/>
          <c:showSerName val="0"/>
          <c:showPercent val="0"/>
          <c:showBubbleSize val="0"/>
        </c:dLbls>
        <c:marker val="1"/>
        <c:smooth val="0"/>
        <c:axId val="1256035408"/>
        <c:axId val="1201907280"/>
      </c:lineChart>
      <c:catAx>
        <c:axId val="12560354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1907280"/>
        <c:crosses val="autoZero"/>
        <c:auto val="1"/>
        <c:lblAlgn val="ctr"/>
        <c:lblOffset val="100"/>
        <c:noMultiLvlLbl val="0"/>
      </c:catAx>
      <c:valAx>
        <c:axId val="12019072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03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Mean Accuracy</c:v>
                </c:pt>
              </c:strCache>
            </c:strRef>
          </c:tx>
          <c:spPr>
            <a:solidFill>
              <a:sysClr val="windowText" lastClr="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LR</c:v>
                </c:pt>
                <c:pt idx="1">
                  <c:v>KNN</c:v>
                </c:pt>
                <c:pt idx="2">
                  <c:v>DT</c:v>
                </c:pt>
                <c:pt idx="3">
                  <c:v>SVM</c:v>
                </c:pt>
                <c:pt idx="4">
                  <c:v>Bayes</c:v>
                </c:pt>
              </c:strCache>
            </c:strRef>
          </c:cat>
          <c:val>
            <c:numRef>
              <c:f>Sheet1!$B$2:$B$6</c:f>
              <c:numCache>
                <c:formatCode>0.00%</c:formatCode>
                <c:ptCount val="5"/>
                <c:pt idx="0">
                  <c:v>0.59399999999999997</c:v>
                </c:pt>
                <c:pt idx="1">
                  <c:v>0.52200000000000002</c:v>
                </c:pt>
                <c:pt idx="2">
                  <c:v>0.58899999999999997</c:v>
                </c:pt>
                <c:pt idx="3">
                  <c:v>0.56100000000000005</c:v>
                </c:pt>
                <c:pt idx="4">
                  <c:v>0.53900000000000003</c:v>
                </c:pt>
              </c:numCache>
            </c:numRef>
          </c:val>
          <c:extLst>
            <c:ext xmlns:c16="http://schemas.microsoft.com/office/drawing/2014/chart" uri="{C3380CC4-5D6E-409C-BE32-E72D297353CC}">
              <c16:uniqueId val="{00000000-B51F-4D9E-9148-A50EBD860281}"/>
            </c:ext>
          </c:extLst>
        </c:ser>
        <c:dLbls>
          <c:showLegendKey val="0"/>
          <c:showVal val="0"/>
          <c:showCatName val="0"/>
          <c:showSerName val="0"/>
          <c:showPercent val="0"/>
          <c:showBubbleSize val="0"/>
        </c:dLbls>
        <c:gapWidth val="219"/>
        <c:overlap val="-27"/>
        <c:axId val="86647119"/>
        <c:axId val="86647951"/>
      </c:barChart>
      <c:catAx>
        <c:axId val="86647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47951"/>
        <c:crosses val="autoZero"/>
        <c:auto val="1"/>
        <c:lblAlgn val="ctr"/>
        <c:lblOffset val="100"/>
        <c:noMultiLvlLbl val="0"/>
      </c:catAx>
      <c:valAx>
        <c:axId val="86647951"/>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47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Mean Accuracy</c:v>
                </c:pt>
              </c:strCache>
            </c:strRef>
          </c:tx>
          <c:spPr>
            <a:solidFill>
              <a:sysClr val="windowText" lastClr="0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LR</c:v>
                </c:pt>
                <c:pt idx="1">
                  <c:v>KNN</c:v>
                </c:pt>
                <c:pt idx="2">
                  <c:v>DT</c:v>
                </c:pt>
                <c:pt idx="3">
                  <c:v>SVM</c:v>
                </c:pt>
                <c:pt idx="4">
                  <c:v>Bayes</c:v>
                </c:pt>
              </c:strCache>
            </c:strRef>
          </c:cat>
          <c:val>
            <c:numRef>
              <c:f>Sheet1!$B$2:$B$6</c:f>
              <c:numCache>
                <c:formatCode>0.00%</c:formatCode>
                <c:ptCount val="5"/>
                <c:pt idx="0">
                  <c:v>0.8</c:v>
                </c:pt>
                <c:pt idx="1">
                  <c:v>0.76700000000000002</c:v>
                </c:pt>
                <c:pt idx="2">
                  <c:v>0.82199999999999995</c:v>
                </c:pt>
                <c:pt idx="3">
                  <c:v>0.77800000000000002</c:v>
                </c:pt>
                <c:pt idx="4">
                  <c:v>0.77800000000000002</c:v>
                </c:pt>
              </c:numCache>
            </c:numRef>
          </c:val>
          <c:extLst>
            <c:ext xmlns:c16="http://schemas.microsoft.com/office/drawing/2014/chart" uri="{C3380CC4-5D6E-409C-BE32-E72D297353CC}">
              <c16:uniqueId val="{00000000-9B4A-4C54-9248-A6EACD12B57F}"/>
            </c:ext>
          </c:extLst>
        </c:ser>
        <c:dLbls>
          <c:showLegendKey val="0"/>
          <c:showVal val="0"/>
          <c:showCatName val="0"/>
          <c:showSerName val="0"/>
          <c:showPercent val="0"/>
          <c:showBubbleSize val="0"/>
        </c:dLbls>
        <c:gapWidth val="219"/>
        <c:overlap val="-27"/>
        <c:axId val="86647119"/>
        <c:axId val="86647951"/>
      </c:barChart>
      <c:catAx>
        <c:axId val="86647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47951"/>
        <c:crosses val="autoZero"/>
        <c:auto val="1"/>
        <c:lblAlgn val="ctr"/>
        <c:lblOffset val="100"/>
        <c:noMultiLvlLbl val="0"/>
      </c:catAx>
      <c:valAx>
        <c:axId val="86647951"/>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47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68935905252369E-2"/>
          <c:y val="2.3397314952244386E-2"/>
          <c:w val="0.90849737532808394"/>
          <c:h val="0.77351831021122364"/>
        </c:manualLayout>
      </c:layout>
      <c:barChart>
        <c:barDir val="col"/>
        <c:grouping val="clustered"/>
        <c:varyColors val="0"/>
        <c:ser>
          <c:idx val="0"/>
          <c:order val="0"/>
          <c:tx>
            <c:strRef>
              <c:f>Sheet1!$B$1</c:f>
              <c:strCache>
                <c:ptCount val="1"/>
                <c:pt idx="0">
                  <c:v>Quantity Before Validation</c:v>
                </c:pt>
              </c:strCache>
            </c:strRef>
          </c:tx>
          <c:spPr>
            <a:solidFill>
              <a:sysClr val="windowText" lastClr="000000"/>
            </a:solidFill>
            <a:ln>
              <a:solidFill>
                <a:schemeClr val="tx1"/>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539</c:v>
                </c:pt>
                <c:pt idx="1">
                  <c:v>466</c:v>
                </c:pt>
                <c:pt idx="2">
                  <c:v>441</c:v>
                </c:pt>
                <c:pt idx="3">
                  <c:v>420</c:v>
                </c:pt>
                <c:pt idx="4">
                  <c:v>223</c:v>
                </c:pt>
                <c:pt idx="5">
                  <c:v>405</c:v>
                </c:pt>
                <c:pt idx="6">
                  <c:v>307</c:v>
                </c:pt>
                <c:pt idx="7">
                  <c:v>394</c:v>
                </c:pt>
                <c:pt idx="8">
                  <c:v>389</c:v>
                </c:pt>
                <c:pt idx="9">
                  <c:v>386</c:v>
                </c:pt>
                <c:pt idx="10">
                  <c:v>385</c:v>
                </c:pt>
                <c:pt idx="11">
                  <c:v>379</c:v>
                </c:pt>
              </c:numCache>
            </c:numRef>
          </c:val>
          <c:extLst>
            <c:ext xmlns:c16="http://schemas.microsoft.com/office/drawing/2014/chart" uri="{C3380CC4-5D6E-409C-BE32-E72D297353CC}">
              <c16:uniqueId val="{00000000-F25D-4ED3-B674-9CB626F4146E}"/>
            </c:ext>
          </c:extLst>
        </c:ser>
        <c:ser>
          <c:idx val="1"/>
          <c:order val="1"/>
          <c:tx>
            <c:strRef>
              <c:f>Sheet1!$C$1</c:f>
              <c:strCache>
                <c:ptCount val="1"/>
                <c:pt idx="0">
                  <c:v>Quantity After Validation</c:v>
                </c:pt>
              </c:strCache>
            </c:strRef>
          </c:tx>
          <c:spPr>
            <a:solidFill>
              <a:schemeClr val="tx1">
                <a:lumMod val="50000"/>
                <a:lumOff val="5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General</c:formatCode>
                <c:ptCount val="12"/>
                <c:pt idx="0">
                  <c:v>364</c:v>
                </c:pt>
                <c:pt idx="1">
                  <c:v>333</c:v>
                </c:pt>
                <c:pt idx="2">
                  <c:v>342</c:v>
                </c:pt>
                <c:pt idx="3">
                  <c:v>316</c:v>
                </c:pt>
                <c:pt idx="4">
                  <c:v>177</c:v>
                </c:pt>
                <c:pt idx="5">
                  <c:v>317</c:v>
                </c:pt>
                <c:pt idx="6">
                  <c:v>243</c:v>
                </c:pt>
                <c:pt idx="7">
                  <c:v>315</c:v>
                </c:pt>
                <c:pt idx="8">
                  <c:v>299</c:v>
                </c:pt>
                <c:pt idx="9">
                  <c:v>316</c:v>
                </c:pt>
                <c:pt idx="10">
                  <c:v>299</c:v>
                </c:pt>
                <c:pt idx="11">
                  <c:v>305</c:v>
                </c:pt>
              </c:numCache>
            </c:numRef>
          </c:val>
          <c:extLst>
            <c:ext xmlns:c16="http://schemas.microsoft.com/office/drawing/2014/chart" uri="{C3380CC4-5D6E-409C-BE32-E72D297353CC}">
              <c16:uniqueId val="{00000001-F25D-4ED3-B674-9CB626F4146E}"/>
            </c:ext>
          </c:extLst>
        </c:ser>
        <c:dLbls>
          <c:showLegendKey val="0"/>
          <c:showVal val="0"/>
          <c:showCatName val="0"/>
          <c:showSerName val="0"/>
          <c:showPercent val="0"/>
          <c:showBubbleSize val="0"/>
        </c:dLbls>
        <c:gapWidth val="219"/>
        <c:overlap val="-27"/>
        <c:axId val="695362351"/>
        <c:axId val="936919135"/>
      </c:barChart>
      <c:catAx>
        <c:axId val="695362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6919135"/>
        <c:crosses val="autoZero"/>
        <c:auto val="1"/>
        <c:lblAlgn val="ctr"/>
        <c:lblOffset val="100"/>
        <c:noMultiLvlLbl val="0"/>
      </c:catAx>
      <c:valAx>
        <c:axId val="936919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3623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ECB70A-DC5B-4052-82D9-5CBD260CA29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CB9DBCB-146E-4B0C-BCCC-0431FBFC3DA9}">
      <dgm:prSet phldrT="[Text]"/>
      <dgm:spPr/>
      <dgm:t>
        <a:bodyPr/>
        <a:lstStyle/>
        <a:p>
          <a:pPr>
            <a:lnSpc>
              <a:spcPct val="100000"/>
            </a:lnSpc>
          </a:pPr>
          <a:r>
            <a:rPr lang="en-US" dirty="0">
              <a:latin typeface="+mj-lt"/>
            </a:rPr>
            <a:t>Research Problem</a:t>
          </a:r>
        </a:p>
      </dgm:t>
    </dgm:pt>
    <dgm:pt modelId="{CF461892-3F48-4C8F-B093-78A08F0D5C59}" type="parTrans" cxnId="{0C6DEBA3-8E78-4B75-AF40-ACA2DE1E9C04}">
      <dgm:prSet/>
      <dgm:spPr/>
      <dgm:t>
        <a:bodyPr/>
        <a:lstStyle/>
        <a:p>
          <a:endParaRPr lang="en-US"/>
        </a:p>
      </dgm:t>
    </dgm:pt>
    <dgm:pt modelId="{B3FBA85B-5402-45A8-A05F-00BB32D3F114}" type="sibTrans" cxnId="{0C6DEBA3-8E78-4B75-AF40-ACA2DE1E9C04}">
      <dgm:prSet/>
      <dgm:spPr/>
      <dgm:t>
        <a:bodyPr/>
        <a:lstStyle/>
        <a:p>
          <a:endParaRPr lang="en-US"/>
        </a:p>
      </dgm:t>
    </dgm:pt>
    <dgm:pt modelId="{26B55283-3EEA-4FDF-A534-790B566FFCC1}">
      <dgm:prSet phldrT="[Text]"/>
      <dgm:spPr/>
      <dgm:t>
        <a:bodyPr/>
        <a:lstStyle/>
        <a:p>
          <a:pPr>
            <a:lnSpc>
              <a:spcPct val="100000"/>
            </a:lnSpc>
          </a:pPr>
          <a:r>
            <a:rPr lang="en-US" dirty="0">
              <a:latin typeface="+mj-lt"/>
            </a:rPr>
            <a:t>Object</a:t>
          </a:r>
        </a:p>
      </dgm:t>
    </dgm:pt>
    <dgm:pt modelId="{9E3A4228-39E6-4339-A90F-CDCC62003E05}" type="parTrans" cxnId="{9D6E274C-532E-46A3-B68B-E1D0DBA845F7}">
      <dgm:prSet/>
      <dgm:spPr/>
      <dgm:t>
        <a:bodyPr/>
        <a:lstStyle/>
        <a:p>
          <a:endParaRPr lang="en-US"/>
        </a:p>
      </dgm:t>
    </dgm:pt>
    <dgm:pt modelId="{8DE294E6-A4EA-4BA9-A64C-C741D719AB41}" type="sibTrans" cxnId="{9D6E274C-532E-46A3-B68B-E1D0DBA845F7}">
      <dgm:prSet/>
      <dgm:spPr/>
      <dgm:t>
        <a:bodyPr/>
        <a:lstStyle/>
        <a:p>
          <a:endParaRPr lang="en-US"/>
        </a:p>
      </dgm:t>
    </dgm:pt>
    <dgm:pt modelId="{2EB1B902-F814-4EBA-950A-DC8E3474696A}">
      <dgm:prSet phldrT="[Text]"/>
      <dgm:spPr/>
      <dgm:t>
        <a:bodyPr/>
        <a:lstStyle/>
        <a:p>
          <a:pPr>
            <a:lnSpc>
              <a:spcPct val="100000"/>
            </a:lnSpc>
          </a:pPr>
          <a:r>
            <a:rPr lang="en-US" dirty="0">
              <a:latin typeface="+mj-lt"/>
            </a:rPr>
            <a:t>Procedures and Methods</a:t>
          </a:r>
        </a:p>
      </dgm:t>
    </dgm:pt>
    <dgm:pt modelId="{D4DDD943-1FB8-4722-8165-BB453F47AF14}" type="parTrans" cxnId="{5D707077-AE9E-4E58-A716-FEBAA09CD1C9}">
      <dgm:prSet/>
      <dgm:spPr/>
      <dgm:t>
        <a:bodyPr/>
        <a:lstStyle/>
        <a:p>
          <a:endParaRPr lang="en-US"/>
        </a:p>
      </dgm:t>
    </dgm:pt>
    <dgm:pt modelId="{27F97623-2EEB-435A-857F-B6C2155AFC65}" type="sibTrans" cxnId="{5D707077-AE9E-4E58-A716-FEBAA09CD1C9}">
      <dgm:prSet/>
      <dgm:spPr/>
      <dgm:t>
        <a:bodyPr/>
        <a:lstStyle/>
        <a:p>
          <a:endParaRPr lang="en-US"/>
        </a:p>
      </dgm:t>
    </dgm:pt>
    <dgm:pt modelId="{8D3474AF-A86E-4141-A26D-8A98D5C04598}">
      <dgm:prSet phldrT="[Text]"/>
      <dgm:spPr/>
      <dgm:t>
        <a:bodyPr/>
        <a:lstStyle/>
        <a:p>
          <a:pPr>
            <a:lnSpc>
              <a:spcPct val="100000"/>
            </a:lnSpc>
          </a:pPr>
          <a:r>
            <a:rPr lang="en-US" dirty="0">
              <a:latin typeface="+mj-lt"/>
            </a:rPr>
            <a:t>Results</a:t>
          </a:r>
        </a:p>
      </dgm:t>
    </dgm:pt>
    <dgm:pt modelId="{298C5103-C41F-4DE3-8F1D-49B327F604CB}" type="parTrans" cxnId="{7B522E2E-E3B5-400F-AAA7-C7E497DBCC73}">
      <dgm:prSet/>
      <dgm:spPr/>
      <dgm:t>
        <a:bodyPr/>
        <a:lstStyle/>
        <a:p>
          <a:endParaRPr lang="en-US"/>
        </a:p>
      </dgm:t>
    </dgm:pt>
    <dgm:pt modelId="{C197CEA5-1DF6-4E33-9777-80B0936F41B9}" type="sibTrans" cxnId="{7B522E2E-E3B5-400F-AAA7-C7E497DBCC73}">
      <dgm:prSet/>
      <dgm:spPr/>
      <dgm:t>
        <a:bodyPr/>
        <a:lstStyle/>
        <a:p>
          <a:endParaRPr lang="en-US"/>
        </a:p>
      </dgm:t>
    </dgm:pt>
    <dgm:pt modelId="{145E2DB2-F822-4549-B9F9-E0028946D8A5}">
      <dgm:prSet phldrT="[Text]"/>
      <dgm:spPr/>
      <dgm:t>
        <a:bodyPr/>
        <a:lstStyle/>
        <a:p>
          <a:pPr>
            <a:lnSpc>
              <a:spcPct val="100000"/>
            </a:lnSpc>
          </a:pPr>
          <a:r>
            <a:rPr lang="en-US" dirty="0">
              <a:latin typeface="+mj-lt"/>
            </a:rPr>
            <a:t>Recommendations</a:t>
          </a:r>
        </a:p>
      </dgm:t>
    </dgm:pt>
    <dgm:pt modelId="{E6EBAC71-3C8C-49FA-9265-A471E0866A37}" type="parTrans" cxnId="{6C73C5BA-576E-48A1-A7E3-2ED2A11A7620}">
      <dgm:prSet/>
      <dgm:spPr/>
      <dgm:t>
        <a:bodyPr/>
        <a:lstStyle/>
        <a:p>
          <a:endParaRPr lang="en-US"/>
        </a:p>
      </dgm:t>
    </dgm:pt>
    <dgm:pt modelId="{7C293220-4DAD-4597-B63D-56A6884EA9C9}" type="sibTrans" cxnId="{6C73C5BA-576E-48A1-A7E3-2ED2A11A7620}">
      <dgm:prSet/>
      <dgm:spPr/>
      <dgm:t>
        <a:bodyPr/>
        <a:lstStyle/>
        <a:p>
          <a:endParaRPr lang="en-US"/>
        </a:p>
      </dgm:t>
    </dgm:pt>
    <dgm:pt modelId="{EB4F520D-58C2-4E6A-A041-63186D15B6AE}">
      <dgm:prSet phldrT="[Text]"/>
      <dgm:spPr/>
      <dgm:t>
        <a:bodyPr/>
        <a:lstStyle/>
        <a:p>
          <a:pPr>
            <a:lnSpc>
              <a:spcPct val="100000"/>
            </a:lnSpc>
          </a:pPr>
          <a:r>
            <a:rPr lang="en-US" dirty="0">
              <a:latin typeface="+mj-lt"/>
            </a:rPr>
            <a:t>Introduction</a:t>
          </a:r>
        </a:p>
      </dgm:t>
    </dgm:pt>
    <dgm:pt modelId="{B5E19AB2-D340-4C69-888E-5C3632740D95}" type="parTrans" cxnId="{505771F7-7BA9-451E-9B00-9690E09CAE71}">
      <dgm:prSet/>
      <dgm:spPr/>
      <dgm:t>
        <a:bodyPr/>
        <a:lstStyle/>
        <a:p>
          <a:endParaRPr lang="en-US"/>
        </a:p>
      </dgm:t>
    </dgm:pt>
    <dgm:pt modelId="{AF86FEFA-6109-4E3D-8488-BA52D04F6496}" type="sibTrans" cxnId="{505771F7-7BA9-451E-9B00-9690E09CAE71}">
      <dgm:prSet/>
      <dgm:spPr/>
      <dgm:t>
        <a:bodyPr/>
        <a:lstStyle/>
        <a:p>
          <a:endParaRPr lang="en-US"/>
        </a:p>
      </dgm:t>
    </dgm:pt>
    <dgm:pt modelId="{946FA57C-FE98-4623-89B3-720BEBAA71A0}">
      <dgm:prSet phldrT="[Text]"/>
      <dgm:spPr/>
      <dgm:t>
        <a:bodyPr/>
        <a:lstStyle/>
        <a:p>
          <a:pPr>
            <a:lnSpc>
              <a:spcPct val="100000"/>
            </a:lnSpc>
          </a:pPr>
          <a:r>
            <a:rPr lang="en-US" dirty="0">
              <a:latin typeface="+mj-lt"/>
            </a:rPr>
            <a:t>Data</a:t>
          </a:r>
        </a:p>
      </dgm:t>
    </dgm:pt>
    <dgm:pt modelId="{69F8CE72-E3D7-47A1-8951-A7F72752C9E5}" type="parTrans" cxnId="{3A5F5252-764F-4A26-B75B-B64E49A20B1F}">
      <dgm:prSet/>
      <dgm:spPr/>
      <dgm:t>
        <a:bodyPr/>
        <a:lstStyle/>
        <a:p>
          <a:endParaRPr lang="en-US"/>
        </a:p>
      </dgm:t>
    </dgm:pt>
    <dgm:pt modelId="{74E69401-AA8B-476B-8D51-9C2C18B959A1}" type="sibTrans" cxnId="{3A5F5252-764F-4A26-B75B-B64E49A20B1F}">
      <dgm:prSet/>
      <dgm:spPr/>
      <dgm:t>
        <a:bodyPr/>
        <a:lstStyle/>
        <a:p>
          <a:endParaRPr lang="en-US"/>
        </a:p>
      </dgm:t>
    </dgm:pt>
    <dgm:pt modelId="{C2410E1B-96FF-4685-B7A0-19079222C209}" type="pres">
      <dgm:prSet presAssocID="{62ECB70A-DC5B-4052-82D9-5CBD260CA29D}" presName="root" presStyleCnt="0">
        <dgm:presLayoutVars>
          <dgm:dir/>
          <dgm:resizeHandles val="exact"/>
        </dgm:presLayoutVars>
      </dgm:prSet>
      <dgm:spPr/>
    </dgm:pt>
    <dgm:pt modelId="{5B9EE405-20F4-4DCD-8F5A-F0883FD0C3B7}" type="pres">
      <dgm:prSet presAssocID="{EB4F520D-58C2-4E6A-A041-63186D15B6AE}" presName="compNode" presStyleCnt="0"/>
      <dgm:spPr/>
    </dgm:pt>
    <dgm:pt modelId="{FF8C33B5-21D1-4BC9-970F-33E2B1FBDC08}" type="pres">
      <dgm:prSet presAssocID="{EB4F520D-58C2-4E6A-A041-63186D15B6AE}" presName="bgRect" presStyleLbl="bgShp" presStyleIdx="0" presStyleCnt="7"/>
      <dgm:spPr/>
    </dgm:pt>
    <dgm:pt modelId="{C5AF0DB8-60B0-485A-ACF2-C9766C82CD03}" type="pres">
      <dgm:prSet presAssocID="{EB4F520D-58C2-4E6A-A041-63186D15B6AE}"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lay with solid fill"/>
        </a:ext>
      </dgm:extLst>
    </dgm:pt>
    <dgm:pt modelId="{2004DDC6-F3FD-4CFD-B500-DE12176CC1EA}" type="pres">
      <dgm:prSet presAssocID="{EB4F520D-58C2-4E6A-A041-63186D15B6AE}" presName="spaceRect" presStyleCnt="0"/>
      <dgm:spPr/>
    </dgm:pt>
    <dgm:pt modelId="{5D000BFA-5B3D-4E8A-9560-3E806277A57F}" type="pres">
      <dgm:prSet presAssocID="{EB4F520D-58C2-4E6A-A041-63186D15B6AE}" presName="parTx" presStyleLbl="revTx" presStyleIdx="0" presStyleCnt="7">
        <dgm:presLayoutVars>
          <dgm:chMax val="0"/>
          <dgm:chPref val="0"/>
        </dgm:presLayoutVars>
      </dgm:prSet>
      <dgm:spPr/>
    </dgm:pt>
    <dgm:pt modelId="{BD29B30B-2706-400E-BA47-E93777581663}" type="pres">
      <dgm:prSet presAssocID="{AF86FEFA-6109-4E3D-8488-BA52D04F6496}" presName="sibTrans" presStyleCnt="0"/>
      <dgm:spPr/>
    </dgm:pt>
    <dgm:pt modelId="{45C58C25-3563-4A99-8AD7-5CDB2E4590DC}" type="pres">
      <dgm:prSet presAssocID="{3CB9DBCB-146E-4B0C-BCCC-0431FBFC3DA9}" presName="compNode" presStyleCnt="0"/>
      <dgm:spPr/>
    </dgm:pt>
    <dgm:pt modelId="{6E1DCD97-EA45-4C7C-ABA1-9763AAD37CD6}" type="pres">
      <dgm:prSet presAssocID="{3CB9DBCB-146E-4B0C-BCCC-0431FBFC3DA9}" presName="bgRect" presStyleLbl="bgShp" presStyleIdx="1" presStyleCnt="7"/>
      <dgm:spPr/>
    </dgm:pt>
    <dgm:pt modelId="{A3E3F253-DE02-463C-8C21-2F927C748D6B}" type="pres">
      <dgm:prSet presAssocID="{3CB9DBCB-146E-4B0C-BCCC-0431FBFC3DA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08372F2-9DEE-41B1-B020-918054E4564D}" type="pres">
      <dgm:prSet presAssocID="{3CB9DBCB-146E-4B0C-BCCC-0431FBFC3DA9}" presName="spaceRect" presStyleCnt="0"/>
      <dgm:spPr/>
    </dgm:pt>
    <dgm:pt modelId="{1BA8B612-245C-4217-B46F-6C6E6E42BA46}" type="pres">
      <dgm:prSet presAssocID="{3CB9DBCB-146E-4B0C-BCCC-0431FBFC3DA9}" presName="parTx" presStyleLbl="revTx" presStyleIdx="1" presStyleCnt="7">
        <dgm:presLayoutVars>
          <dgm:chMax val="0"/>
          <dgm:chPref val="0"/>
        </dgm:presLayoutVars>
      </dgm:prSet>
      <dgm:spPr/>
    </dgm:pt>
    <dgm:pt modelId="{CCC7AAB9-CFDC-4A54-A7AE-553CC1188948}" type="pres">
      <dgm:prSet presAssocID="{B3FBA85B-5402-45A8-A05F-00BB32D3F114}" presName="sibTrans" presStyleCnt="0"/>
      <dgm:spPr/>
    </dgm:pt>
    <dgm:pt modelId="{7182D1F4-8DA3-4611-B9E4-AB272221EDC9}" type="pres">
      <dgm:prSet presAssocID="{26B55283-3EEA-4FDF-A534-790B566FFCC1}" presName="compNode" presStyleCnt="0"/>
      <dgm:spPr/>
    </dgm:pt>
    <dgm:pt modelId="{C36DA568-F7A4-49E7-B00B-35C76C7C16F8}" type="pres">
      <dgm:prSet presAssocID="{26B55283-3EEA-4FDF-A534-790B566FFCC1}" presName="bgRect" presStyleLbl="bgShp" presStyleIdx="2" presStyleCnt="7"/>
      <dgm:spPr/>
    </dgm:pt>
    <dgm:pt modelId="{4E435F37-4B58-4BFD-8FEB-E6503238773F}" type="pres">
      <dgm:prSet presAssocID="{26B55283-3EEA-4FDF-A534-790B566FFCC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4FC1EE5F-E4B4-4821-9029-1FD10B443953}" type="pres">
      <dgm:prSet presAssocID="{26B55283-3EEA-4FDF-A534-790B566FFCC1}" presName="spaceRect" presStyleCnt="0"/>
      <dgm:spPr/>
    </dgm:pt>
    <dgm:pt modelId="{75658B7C-B365-4F9E-9746-02B13CAF51C1}" type="pres">
      <dgm:prSet presAssocID="{26B55283-3EEA-4FDF-A534-790B566FFCC1}" presName="parTx" presStyleLbl="revTx" presStyleIdx="2" presStyleCnt="7">
        <dgm:presLayoutVars>
          <dgm:chMax val="0"/>
          <dgm:chPref val="0"/>
        </dgm:presLayoutVars>
      </dgm:prSet>
      <dgm:spPr/>
    </dgm:pt>
    <dgm:pt modelId="{68ABCCA4-FFC4-48AA-97D5-CB91D4F36E56}" type="pres">
      <dgm:prSet presAssocID="{8DE294E6-A4EA-4BA9-A64C-C741D719AB41}" presName="sibTrans" presStyleCnt="0"/>
      <dgm:spPr/>
    </dgm:pt>
    <dgm:pt modelId="{4591D180-9AE9-471C-89A3-0F024E33ADD3}" type="pres">
      <dgm:prSet presAssocID="{946FA57C-FE98-4623-89B3-720BEBAA71A0}" presName="compNode" presStyleCnt="0"/>
      <dgm:spPr/>
    </dgm:pt>
    <dgm:pt modelId="{9248EAD3-133B-4A14-8127-96FC6EF66B45}" type="pres">
      <dgm:prSet presAssocID="{946FA57C-FE98-4623-89B3-720BEBAA71A0}" presName="bgRect" presStyleLbl="bgShp" presStyleIdx="3" presStyleCnt="7"/>
      <dgm:spPr/>
    </dgm:pt>
    <dgm:pt modelId="{4FC37389-6658-44D4-AF75-92E44180157F}" type="pres">
      <dgm:prSet presAssocID="{946FA57C-FE98-4623-89B3-720BEBAA71A0}" presName="iconRect" presStyleLbl="node1" presStyleIdx="3" presStyleCnt="7"/>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tabase with solid fill"/>
        </a:ext>
      </dgm:extLst>
    </dgm:pt>
    <dgm:pt modelId="{25494CB3-01F2-4BB3-A1CB-AFD184C27DC0}" type="pres">
      <dgm:prSet presAssocID="{946FA57C-FE98-4623-89B3-720BEBAA71A0}" presName="spaceRect" presStyleCnt="0"/>
      <dgm:spPr/>
    </dgm:pt>
    <dgm:pt modelId="{40F4E14D-68C9-44F5-87E3-F193619C3E7D}" type="pres">
      <dgm:prSet presAssocID="{946FA57C-FE98-4623-89B3-720BEBAA71A0}" presName="parTx" presStyleLbl="revTx" presStyleIdx="3" presStyleCnt="7">
        <dgm:presLayoutVars>
          <dgm:chMax val="0"/>
          <dgm:chPref val="0"/>
        </dgm:presLayoutVars>
      </dgm:prSet>
      <dgm:spPr/>
    </dgm:pt>
    <dgm:pt modelId="{B8714EAD-AE72-425D-AAA8-3CDF6D3406FC}" type="pres">
      <dgm:prSet presAssocID="{74E69401-AA8B-476B-8D51-9C2C18B959A1}" presName="sibTrans" presStyleCnt="0"/>
      <dgm:spPr/>
    </dgm:pt>
    <dgm:pt modelId="{B1759B58-E601-45F7-8AAB-EB5B9D48DBF9}" type="pres">
      <dgm:prSet presAssocID="{2EB1B902-F814-4EBA-950A-DC8E3474696A}" presName="compNode" presStyleCnt="0"/>
      <dgm:spPr/>
    </dgm:pt>
    <dgm:pt modelId="{AF21F7C3-2747-49E6-B4C9-107937864842}" type="pres">
      <dgm:prSet presAssocID="{2EB1B902-F814-4EBA-950A-DC8E3474696A}" presName="bgRect" presStyleLbl="bgShp" presStyleIdx="4" presStyleCnt="7"/>
      <dgm:spPr/>
    </dgm:pt>
    <dgm:pt modelId="{FFDE87E4-2198-4A53-B1B8-660C99691516}" type="pres">
      <dgm:prSet presAssocID="{2EB1B902-F814-4EBA-950A-DC8E3474696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ircles with arrows outline"/>
        </a:ext>
      </dgm:extLst>
    </dgm:pt>
    <dgm:pt modelId="{28C451CB-0483-49E7-9779-37864E47F84B}" type="pres">
      <dgm:prSet presAssocID="{2EB1B902-F814-4EBA-950A-DC8E3474696A}" presName="spaceRect" presStyleCnt="0"/>
      <dgm:spPr/>
    </dgm:pt>
    <dgm:pt modelId="{C3B175BB-74BB-4CB8-A1C9-04F10338B7E1}" type="pres">
      <dgm:prSet presAssocID="{2EB1B902-F814-4EBA-950A-DC8E3474696A}" presName="parTx" presStyleLbl="revTx" presStyleIdx="4" presStyleCnt="7">
        <dgm:presLayoutVars>
          <dgm:chMax val="0"/>
          <dgm:chPref val="0"/>
        </dgm:presLayoutVars>
      </dgm:prSet>
      <dgm:spPr/>
    </dgm:pt>
    <dgm:pt modelId="{6A8EA8F4-C7CC-4A4C-A078-F5C60373FDC0}" type="pres">
      <dgm:prSet presAssocID="{27F97623-2EEB-435A-857F-B6C2155AFC65}" presName="sibTrans" presStyleCnt="0"/>
      <dgm:spPr/>
    </dgm:pt>
    <dgm:pt modelId="{80AA0E11-AAF4-4A99-BAB8-55BA06838DA8}" type="pres">
      <dgm:prSet presAssocID="{8D3474AF-A86E-4141-A26D-8A98D5C04598}" presName="compNode" presStyleCnt="0"/>
      <dgm:spPr/>
    </dgm:pt>
    <dgm:pt modelId="{75F6F952-FF4A-4E02-9759-A4DA320EE3E7}" type="pres">
      <dgm:prSet presAssocID="{8D3474AF-A86E-4141-A26D-8A98D5C04598}" presName="bgRect" presStyleLbl="bgShp" presStyleIdx="5" presStyleCnt="7"/>
      <dgm:spPr/>
    </dgm:pt>
    <dgm:pt modelId="{C505B448-9CDF-4DC6-89E5-54DD76545F14}" type="pres">
      <dgm:prSet presAssocID="{8D3474AF-A86E-4141-A26D-8A98D5C0459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D72BC281-E554-42E5-8E7D-3F1BD3493423}" type="pres">
      <dgm:prSet presAssocID="{8D3474AF-A86E-4141-A26D-8A98D5C04598}" presName="spaceRect" presStyleCnt="0"/>
      <dgm:spPr/>
    </dgm:pt>
    <dgm:pt modelId="{7707E886-87D8-44F4-BF2D-18CE172E966F}" type="pres">
      <dgm:prSet presAssocID="{8D3474AF-A86E-4141-A26D-8A98D5C04598}" presName="parTx" presStyleLbl="revTx" presStyleIdx="5" presStyleCnt="7">
        <dgm:presLayoutVars>
          <dgm:chMax val="0"/>
          <dgm:chPref val="0"/>
        </dgm:presLayoutVars>
      </dgm:prSet>
      <dgm:spPr/>
    </dgm:pt>
    <dgm:pt modelId="{C1C10AD5-1F54-45E2-B25B-045FA121BDD4}" type="pres">
      <dgm:prSet presAssocID="{C197CEA5-1DF6-4E33-9777-80B0936F41B9}" presName="sibTrans" presStyleCnt="0"/>
      <dgm:spPr/>
    </dgm:pt>
    <dgm:pt modelId="{ABFA2ABC-A8C1-4C92-9215-0BF395F9B8AA}" type="pres">
      <dgm:prSet presAssocID="{145E2DB2-F822-4549-B9F9-E0028946D8A5}" presName="compNode" presStyleCnt="0"/>
      <dgm:spPr/>
    </dgm:pt>
    <dgm:pt modelId="{2A3DC4DE-D11F-4035-A1F2-7ECB1CC22C26}" type="pres">
      <dgm:prSet presAssocID="{145E2DB2-F822-4549-B9F9-E0028946D8A5}" presName="bgRect" presStyleLbl="bgShp" presStyleIdx="6" presStyleCnt="7"/>
      <dgm:spPr/>
    </dgm:pt>
    <dgm:pt modelId="{B1E6CB16-E08E-4F63-B819-00C000DD6740}" type="pres">
      <dgm:prSet presAssocID="{145E2DB2-F822-4549-B9F9-E0028946D8A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9E692A1F-BBC9-4B9F-BA53-D8AF4E1A7FA4}" type="pres">
      <dgm:prSet presAssocID="{145E2DB2-F822-4549-B9F9-E0028946D8A5}" presName="spaceRect" presStyleCnt="0"/>
      <dgm:spPr/>
    </dgm:pt>
    <dgm:pt modelId="{E27CF63F-9027-4515-A858-7AC9D20C473B}" type="pres">
      <dgm:prSet presAssocID="{145E2DB2-F822-4549-B9F9-E0028946D8A5}" presName="parTx" presStyleLbl="revTx" presStyleIdx="6" presStyleCnt="7">
        <dgm:presLayoutVars>
          <dgm:chMax val="0"/>
          <dgm:chPref val="0"/>
        </dgm:presLayoutVars>
      </dgm:prSet>
      <dgm:spPr/>
    </dgm:pt>
  </dgm:ptLst>
  <dgm:cxnLst>
    <dgm:cxn modelId="{A32C2419-2CA8-4171-9F98-B3D865679A05}" type="presOf" srcId="{3CB9DBCB-146E-4B0C-BCCC-0431FBFC3DA9}" destId="{1BA8B612-245C-4217-B46F-6C6E6E42BA46}" srcOrd="0" destOrd="0" presId="urn:microsoft.com/office/officeart/2018/2/layout/IconVerticalSolidList"/>
    <dgm:cxn modelId="{EE17272C-7EF6-4EF7-8613-6441E2EBA4A2}" type="presOf" srcId="{946FA57C-FE98-4623-89B3-720BEBAA71A0}" destId="{40F4E14D-68C9-44F5-87E3-F193619C3E7D}" srcOrd="0" destOrd="0" presId="urn:microsoft.com/office/officeart/2018/2/layout/IconVerticalSolidList"/>
    <dgm:cxn modelId="{7B522E2E-E3B5-400F-AAA7-C7E497DBCC73}" srcId="{62ECB70A-DC5B-4052-82D9-5CBD260CA29D}" destId="{8D3474AF-A86E-4141-A26D-8A98D5C04598}" srcOrd="5" destOrd="0" parTransId="{298C5103-C41F-4DE3-8F1D-49B327F604CB}" sibTransId="{C197CEA5-1DF6-4E33-9777-80B0936F41B9}"/>
    <dgm:cxn modelId="{9D6E274C-532E-46A3-B68B-E1D0DBA845F7}" srcId="{62ECB70A-DC5B-4052-82D9-5CBD260CA29D}" destId="{26B55283-3EEA-4FDF-A534-790B566FFCC1}" srcOrd="2" destOrd="0" parTransId="{9E3A4228-39E6-4339-A90F-CDCC62003E05}" sibTransId="{8DE294E6-A4EA-4BA9-A64C-C741D719AB41}"/>
    <dgm:cxn modelId="{3A5F5252-764F-4A26-B75B-B64E49A20B1F}" srcId="{62ECB70A-DC5B-4052-82D9-5CBD260CA29D}" destId="{946FA57C-FE98-4623-89B3-720BEBAA71A0}" srcOrd="3" destOrd="0" parTransId="{69F8CE72-E3D7-47A1-8951-A7F72752C9E5}" sibTransId="{74E69401-AA8B-476B-8D51-9C2C18B959A1}"/>
    <dgm:cxn modelId="{5D707077-AE9E-4E58-A716-FEBAA09CD1C9}" srcId="{62ECB70A-DC5B-4052-82D9-5CBD260CA29D}" destId="{2EB1B902-F814-4EBA-950A-DC8E3474696A}" srcOrd="4" destOrd="0" parTransId="{D4DDD943-1FB8-4722-8165-BB453F47AF14}" sibTransId="{27F97623-2EEB-435A-857F-B6C2155AFC65}"/>
    <dgm:cxn modelId="{58F43A7B-C828-4D44-A629-A3F6E217FDCD}" type="presOf" srcId="{62ECB70A-DC5B-4052-82D9-5CBD260CA29D}" destId="{C2410E1B-96FF-4685-B7A0-19079222C209}" srcOrd="0" destOrd="0" presId="urn:microsoft.com/office/officeart/2018/2/layout/IconVerticalSolidList"/>
    <dgm:cxn modelId="{360F818A-A0B8-477F-88EB-5F28A1A283DD}" type="presOf" srcId="{145E2DB2-F822-4549-B9F9-E0028946D8A5}" destId="{E27CF63F-9027-4515-A858-7AC9D20C473B}" srcOrd="0" destOrd="0" presId="urn:microsoft.com/office/officeart/2018/2/layout/IconVerticalSolidList"/>
    <dgm:cxn modelId="{8545AF97-CECB-4DEF-8B54-935E481C7B88}" type="presOf" srcId="{EB4F520D-58C2-4E6A-A041-63186D15B6AE}" destId="{5D000BFA-5B3D-4E8A-9560-3E806277A57F}" srcOrd="0" destOrd="0" presId="urn:microsoft.com/office/officeart/2018/2/layout/IconVerticalSolidList"/>
    <dgm:cxn modelId="{0C6DEBA3-8E78-4B75-AF40-ACA2DE1E9C04}" srcId="{62ECB70A-DC5B-4052-82D9-5CBD260CA29D}" destId="{3CB9DBCB-146E-4B0C-BCCC-0431FBFC3DA9}" srcOrd="1" destOrd="0" parTransId="{CF461892-3F48-4C8F-B093-78A08F0D5C59}" sibTransId="{B3FBA85B-5402-45A8-A05F-00BB32D3F114}"/>
    <dgm:cxn modelId="{A6E9DBA7-7A42-42AA-A84B-ACEEDAB870B7}" type="presOf" srcId="{8D3474AF-A86E-4141-A26D-8A98D5C04598}" destId="{7707E886-87D8-44F4-BF2D-18CE172E966F}" srcOrd="0" destOrd="0" presId="urn:microsoft.com/office/officeart/2018/2/layout/IconVerticalSolidList"/>
    <dgm:cxn modelId="{7B52EFB7-9C79-475D-91A5-91AB242268B8}" type="presOf" srcId="{26B55283-3EEA-4FDF-A534-790B566FFCC1}" destId="{75658B7C-B365-4F9E-9746-02B13CAF51C1}" srcOrd="0" destOrd="0" presId="urn:microsoft.com/office/officeart/2018/2/layout/IconVerticalSolidList"/>
    <dgm:cxn modelId="{6C73C5BA-576E-48A1-A7E3-2ED2A11A7620}" srcId="{62ECB70A-DC5B-4052-82D9-5CBD260CA29D}" destId="{145E2DB2-F822-4549-B9F9-E0028946D8A5}" srcOrd="6" destOrd="0" parTransId="{E6EBAC71-3C8C-49FA-9265-A471E0866A37}" sibTransId="{7C293220-4DAD-4597-B63D-56A6884EA9C9}"/>
    <dgm:cxn modelId="{62B210BB-6A4F-4AD1-B434-9CA19A8A8FA5}" type="presOf" srcId="{2EB1B902-F814-4EBA-950A-DC8E3474696A}" destId="{C3B175BB-74BB-4CB8-A1C9-04F10338B7E1}" srcOrd="0" destOrd="0" presId="urn:microsoft.com/office/officeart/2018/2/layout/IconVerticalSolidList"/>
    <dgm:cxn modelId="{505771F7-7BA9-451E-9B00-9690E09CAE71}" srcId="{62ECB70A-DC5B-4052-82D9-5CBD260CA29D}" destId="{EB4F520D-58C2-4E6A-A041-63186D15B6AE}" srcOrd="0" destOrd="0" parTransId="{B5E19AB2-D340-4C69-888E-5C3632740D95}" sibTransId="{AF86FEFA-6109-4E3D-8488-BA52D04F6496}"/>
    <dgm:cxn modelId="{5CBF97F8-82EA-44FC-92CD-EF1A35137409}" type="presParOf" srcId="{C2410E1B-96FF-4685-B7A0-19079222C209}" destId="{5B9EE405-20F4-4DCD-8F5A-F0883FD0C3B7}" srcOrd="0" destOrd="0" presId="urn:microsoft.com/office/officeart/2018/2/layout/IconVerticalSolidList"/>
    <dgm:cxn modelId="{57801EC5-4EE6-41AF-9997-325C36BA85F3}" type="presParOf" srcId="{5B9EE405-20F4-4DCD-8F5A-F0883FD0C3B7}" destId="{FF8C33B5-21D1-4BC9-970F-33E2B1FBDC08}" srcOrd="0" destOrd="0" presId="urn:microsoft.com/office/officeart/2018/2/layout/IconVerticalSolidList"/>
    <dgm:cxn modelId="{9925DFB7-F230-49B5-AC80-D3EE2F9E276D}" type="presParOf" srcId="{5B9EE405-20F4-4DCD-8F5A-F0883FD0C3B7}" destId="{C5AF0DB8-60B0-485A-ACF2-C9766C82CD03}" srcOrd="1" destOrd="0" presId="urn:microsoft.com/office/officeart/2018/2/layout/IconVerticalSolidList"/>
    <dgm:cxn modelId="{35F7AC55-57E6-4DB5-8D68-DE53AEE43D07}" type="presParOf" srcId="{5B9EE405-20F4-4DCD-8F5A-F0883FD0C3B7}" destId="{2004DDC6-F3FD-4CFD-B500-DE12176CC1EA}" srcOrd="2" destOrd="0" presId="urn:microsoft.com/office/officeart/2018/2/layout/IconVerticalSolidList"/>
    <dgm:cxn modelId="{DD898646-FAD3-46A4-937A-8370D9FA490C}" type="presParOf" srcId="{5B9EE405-20F4-4DCD-8F5A-F0883FD0C3B7}" destId="{5D000BFA-5B3D-4E8A-9560-3E806277A57F}" srcOrd="3" destOrd="0" presId="urn:microsoft.com/office/officeart/2018/2/layout/IconVerticalSolidList"/>
    <dgm:cxn modelId="{A5C73DF8-E4AF-49CF-BBA3-09E20F97E269}" type="presParOf" srcId="{C2410E1B-96FF-4685-B7A0-19079222C209}" destId="{BD29B30B-2706-400E-BA47-E93777581663}" srcOrd="1" destOrd="0" presId="urn:microsoft.com/office/officeart/2018/2/layout/IconVerticalSolidList"/>
    <dgm:cxn modelId="{5BF798C0-C4BF-4D99-A1A2-61DB7C5EEB73}" type="presParOf" srcId="{C2410E1B-96FF-4685-B7A0-19079222C209}" destId="{45C58C25-3563-4A99-8AD7-5CDB2E4590DC}" srcOrd="2" destOrd="0" presId="urn:microsoft.com/office/officeart/2018/2/layout/IconVerticalSolidList"/>
    <dgm:cxn modelId="{DDB99456-8D80-40A4-9FA8-EA62C4280D52}" type="presParOf" srcId="{45C58C25-3563-4A99-8AD7-5CDB2E4590DC}" destId="{6E1DCD97-EA45-4C7C-ABA1-9763AAD37CD6}" srcOrd="0" destOrd="0" presId="urn:microsoft.com/office/officeart/2018/2/layout/IconVerticalSolidList"/>
    <dgm:cxn modelId="{88FEFD17-B700-47E3-8AFE-037F834434F0}" type="presParOf" srcId="{45C58C25-3563-4A99-8AD7-5CDB2E4590DC}" destId="{A3E3F253-DE02-463C-8C21-2F927C748D6B}" srcOrd="1" destOrd="0" presId="urn:microsoft.com/office/officeart/2018/2/layout/IconVerticalSolidList"/>
    <dgm:cxn modelId="{913F2F0B-8363-4964-A63E-A695A5BECE0D}" type="presParOf" srcId="{45C58C25-3563-4A99-8AD7-5CDB2E4590DC}" destId="{A08372F2-9DEE-41B1-B020-918054E4564D}" srcOrd="2" destOrd="0" presId="urn:microsoft.com/office/officeart/2018/2/layout/IconVerticalSolidList"/>
    <dgm:cxn modelId="{614B413A-B1C3-49CD-9ED4-B5F72DB7886D}" type="presParOf" srcId="{45C58C25-3563-4A99-8AD7-5CDB2E4590DC}" destId="{1BA8B612-245C-4217-B46F-6C6E6E42BA46}" srcOrd="3" destOrd="0" presId="urn:microsoft.com/office/officeart/2018/2/layout/IconVerticalSolidList"/>
    <dgm:cxn modelId="{40703A41-27CD-41CC-A2DC-77BD7200EF17}" type="presParOf" srcId="{C2410E1B-96FF-4685-B7A0-19079222C209}" destId="{CCC7AAB9-CFDC-4A54-A7AE-553CC1188948}" srcOrd="3" destOrd="0" presId="urn:microsoft.com/office/officeart/2018/2/layout/IconVerticalSolidList"/>
    <dgm:cxn modelId="{0AFAB201-AFCF-4F11-9445-11C8C381F4B3}" type="presParOf" srcId="{C2410E1B-96FF-4685-B7A0-19079222C209}" destId="{7182D1F4-8DA3-4611-B9E4-AB272221EDC9}" srcOrd="4" destOrd="0" presId="urn:microsoft.com/office/officeart/2018/2/layout/IconVerticalSolidList"/>
    <dgm:cxn modelId="{0DEA3F00-8D8A-4D55-A0B4-F4BBEEACE30A}" type="presParOf" srcId="{7182D1F4-8DA3-4611-B9E4-AB272221EDC9}" destId="{C36DA568-F7A4-49E7-B00B-35C76C7C16F8}" srcOrd="0" destOrd="0" presId="urn:microsoft.com/office/officeart/2018/2/layout/IconVerticalSolidList"/>
    <dgm:cxn modelId="{34A10513-DC23-438C-85E5-8D4FE0633531}" type="presParOf" srcId="{7182D1F4-8DA3-4611-B9E4-AB272221EDC9}" destId="{4E435F37-4B58-4BFD-8FEB-E6503238773F}" srcOrd="1" destOrd="0" presId="urn:microsoft.com/office/officeart/2018/2/layout/IconVerticalSolidList"/>
    <dgm:cxn modelId="{E89DD4AC-B0EC-41D9-903F-61303357DA99}" type="presParOf" srcId="{7182D1F4-8DA3-4611-B9E4-AB272221EDC9}" destId="{4FC1EE5F-E4B4-4821-9029-1FD10B443953}" srcOrd="2" destOrd="0" presId="urn:microsoft.com/office/officeart/2018/2/layout/IconVerticalSolidList"/>
    <dgm:cxn modelId="{736EAEB9-AF55-420C-A05F-24A40B8E9662}" type="presParOf" srcId="{7182D1F4-8DA3-4611-B9E4-AB272221EDC9}" destId="{75658B7C-B365-4F9E-9746-02B13CAF51C1}" srcOrd="3" destOrd="0" presId="urn:microsoft.com/office/officeart/2018/2/layout/IconVerticalSolidList"/>
    <dgm:cxn modelId="{A69432B9-F938-4406-8CDB-D5199C7BB335}" type="presParOf" srcId="{C2410E1B-96FF-4685-B7A0-19079222C209}" destId="{68ABCCA4-FFC4-48AA-97D5-CB91D4F36E56}" srcOrd="5" destOrd="0" presId="urn:microsoft.com/office/officeart/2018/2/layout/IconVerticalSolidList"/>
    <dgm:cxn modelId="{6AB1D9C5-A829-4CF1-BC2A-6E80ECF17400}" type="presParOf" srcId="{C2410E1B-96FF-4685-B7A0-19079222C209}" destId="{4591D180-9AE9-471C-89A3-0F024E33ADD3}" srcOrd="6" destOrd="0" presId="urn:microsoft.com/office/officeart/2018/2/layout/IconVerticalSolidList"/>
    <dgm:cxn modelId="{9F12E4C2-0A6E-45C6-8060-9196BC60A75B}" type="presParOf" srcId="{4591D180-9AE9-471C-89A3-0F024E33ADD3}" destId="{9248EAD3-133B-4A14-8127-96FC6EF66B45}" srcOrd="0" destOrd="0" presId="urn:microsoft.com/office/officeart/2018/2/layout/IconVerticalSolidList"/>
    <dgm:cxn modelId="{6ACA4A1F-E2DB-4CE4-9AA3-031FF70E221F}" type="presParOf" srcId="{4591D180-9AE9-471C-89A3-0F024E33ADD3}" destId="{4FC37389-6658-44D4-AF75-92E44180157F}" srcOrd="1" destOrd="0" presId="urn:microsoft.com/office/officeart/2018/2/layout/IconVerticalSolidList"/>
    <dgm:cxn modelId="{D38A3BC3-BCC3-4C20-967A-BAAA78D8FEA5}" type="presParOf" srcId="{4591D180-9AE9-471C-89A3-0F024E33ADD3}" destId="{25494CB3-01F2-4BB3-A1CB-AFD184C27DC0}" srcOrd="2" destOrd="0" presId="urn:microsoft.com/office/officeart/2018/2/layout/IconVerticalSolidList"/>
    <dgm:cxn modelId="{8D95D618-18EF-450A-936B-18C9640F5ABC}" type="presParOf" srcId="{4591D180-9AE9-471C-89A3-0F024E33ADD3}" destId="{40F4E14D-68C9-44F5-87E3-F193619C3E7D}" srcOrd="3" destOrd="0" presId="urn:microsoft.com/office/officeart/2018/2/layout/IconVerticalSolidList"/>
    <dgm:cxn modelId="{E5CFC43D-BE16-4061-A94A-C8B8C81F6AF5}" type="presParOf" srcId="{C2410E1B-96FF-4685-B7A0-19079222C209}" destId="{B8714EAD-AE72-425D-AAA8-3CDF6D3406FC}" srcOrd="7" destOrd="0" presId="urn:microsoft.com/office/officeart/2018/2/layout/IconVerticalSolidList"/>
    <dgm:cxn modelId="{0247E8A5-C5CA-41AF-8B5E-F76EDCFB1037}" type="presParOf" srcId="{C2410E1B-96FF-4685-B7A0-19079222C209}" destId="{B1759B58-E601-45F7-8AAB-EB5B9D48DBF9}" srcOrd="8" destOrd="0" presId="urn:microsoft.com/office/officeart/2018/2/layout/IconVerticalSolidList"/>
    <dgm:cxn modelId="{70A0AD6D-ADF3-4E1D-B094-650DD49DC223}" type="presParOf" srcId="{B1759B58-E601-45F7-8AAB-EB5B9D48DBF9}" destId="{AF21F7C3-2747-49E6-B4C9-107937864842}" srcOrd="0" destOrd="0" presId="urn:microsoft.com/office/officeart/2018/2/layout/IconVerticalSolidList"/>
    <dgm:cxn modelId="{F7DF9DC6-D77C-4E8E-8BAC-EF889527484D}" type="presParOf" srcId="{B1759B58-E601-45F7-8AAB-EB5B9D48DBF9}" destId="{FFDE87E4-2198-4A53-B1B8-660C99691516}" srcOrd="1" destOrd="0" presId="urn:microsoft.com/office/officeart/2018/2/layout/IconVerticalSolidList"/>
    <dgm:cxn modelId="{ECB39F64-2BF6-4580-B5BC-AD6F3566D7EF}" type="presParOf" srcId="{B1759B58-E601-45F7-8AAB-EB5B9D48DBF9}" destId="{28C451CB-0483-49E7-9779-37864E47F84B}" srcOrd="2" destOrd="0" presId="urn:microsoft.com/office/officeart/2018/2/layout/IconVerticalSolidList"/>
    <dgm:cxn modelId="{964EBE34-C6D8-40BE-812B-BDDC85A0AADD}" type="presParOf" srcId="{B1759B58-E601-45F7-8AAB-EB5B9D48DBF9}" destId="{C3B175BB-74BB-4CB8-A1C9-04F10338B7E1}" srcOrd="3" destOrd="0" presId="urn:microsoft.com/office/officeart/2018/2/layout/IconVerticalSolidList"/>
    <dgm:cxn modelId="{486EBA2A-3C82-4F84-AF39-38A06F0A91FB}" type="presParOf" srcId="{C2410E1B-96FF-4685-B7A0-19079222C209}" destId="{6A8EA8F4-C7CC-4A4C-A078-F5C60373FDC0}" srcOrd="9" destOrd="0" presId="urn:microsoft.com/office/officeart/2018/2/layout/IconVerticalSolidList"/>
    <dgm:cxn modelId="{F36D4367-B34E-4EB6-AD2E-833B50F913A8}" type="presParOf" srcId="{C2410E1B-96FF-4685-B7A0-19079222C209}" destId="{80AA0E11-AAF4-4A99-BAB8-55BA06838DA8}" srcOrd="10" destOrd="0" presId="urn:microsoft.com/office/officeart/2018/2/layout/IconVerticalSolidList"/>
    <dgm:cxn modelId="{4557C8F1-FF38-4304-8884-12FB20DB9ED5}" type="presParOf" srcId="{80AA0E11-AAF4-4A99-BAB8-55BA06838DA8}" destId="{75F6F952-FF4A-4E02-9759-A4DA320EE3E7}" srcOrd="0" destOrd="0" presId="urn:microsoft.com/office/officeart/2018/2/layout/IconVerticalSolidList"/>
    <dgm:cxn modelId="{7C75353C-F42E-48C9-BBDC-A1535B044AF0}" type="presParOf" srcId="{80AA0E11-AAF4-4A99-BAB8-55BA06838DA8}" destId="{C505B448-9CDF-4DC6-89E5-54DD76545F14}" srcOrd="1" destOrd="0" presId="urn:microsoft.com/office/officeart/2018/2/layout/IconVerticalSolidList"/>
    <dgm:cxn modelId="{DC701D35-36C5-4357-90E3-27AB95CBC6C8}" type="presParOf" srcId="{80AA0E11-AAF4-4A99-BAB8-55BA06838DA8}" destId="{D72BC281-E554-42E5-8E7D-3F1BD3493423}" srcOrd="2" destOrd="0" presId="urn:microsoft.com/office/officeart/2018/2/layout/IconVerticalSolidList"/>
    <dgm:cxn modelId="{DC5E659E-2382-4849-8358-837B9436EAD9}" type="presParOf" srcId="{80AA0E11-AAF4-4A99-BAB8-55BA06838DA8}" destId="{7707E886-87D8-44F4-BF2D-18CE172E966F}" srcOrd="3" destOrd="0" presId="urn:microsoft.com/office/officeart/2018/2/layout/IconVerticalSolidList"/>
    <dgm:cxn modelId="{B36FBAB6-6D8C-4E1C-921E-FF1448E69EFB}" type="presParOf" srcId="{C2410E1B-96FF-4685-B7A0-19079222C209}" destId="{C1C10AD5-1F54-45E2-B25B-045FA121BDD4}" srcOrd="11" destOrd="0" presId="urn:microsoft.com/office/officeart/2018/2/layout/IconVerticalSolidList"/>
    <dgm:cxn modelId="{FFFAEABB-87E4-43A7-8ADB-3D8C9A950787}" type="presParOf" srcId="{C2410E1B-96FF-4685-B7A0-19079222C209}" destId="{ABFA2ABC-A8C1-4C92-9215-0BF395F9B8AA}" srcOrd="12" destOrd="0" presId="urn:microsoft.com/office/officeart/2018/2/layout/IconVerticalSolidList"/>
    <dgm:cxn modelId="{9EFEB78E-B3EE-4D12-9C1E-909E24A56836}" type="presParOf" srcId="{ABFA2ABC-A8C1-4C92-9215-0BF395F9B8AA}" destId="{2A3DC4DE-D11F-4035-A1F2-7ECB1CC22C26}" srcOrd="0" destOrd="0" presId="urn:microsoft.com/office/officeart/2018/2/layout/IconVerticalSolidList"/>
    <dgm:cxn modelId="{6482C5DA-0D42-424D-ADB0-6A5235C893B3}" type="presParOf" srcId="{ABFA2ABC-A8C1-4C92-9215-0BF395F9B8AA}" destId="{B1E6CB16-E08E-4F63-B819-00C000DD6740}" srcOrd="1" destOrd="0" presId="urn:microsoft.com/office/officeart/2018/2/layout/IconVerticalSolidList"/>
    <dgm:cxn modelId="{0F124019-A395-4C94-A3E2-2D5CCBD74A00}" type="presParOf" srcId="{ABFA2ABC-A8C1-4C92-9215-0BF395F9B8AA}" destId="{9E692A1F-BBC9-4B9F-BA53-D8AF4E1A7FA4}" srcOrd="2" destOrd="0" presId="urn:microsoft.com/office/officeart/2018/2/layout/IconVerticalSolidList"/>
    <dgm:cxn modelId="{2F28930A-B400-499B-85C1-C09E9F97D600}" type="presParOf" srcId="{ABFA2ABC-A8C1-4C92-9215-0BF395F9B8AA}" destId="{E27CF63F-9027-4515-A858-7AC9D20C47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AF656-7BAD-4F17-8C5C-8591FD48D655}" type="doc">
      <dgm:prSet loTypeId="urn:microsoft.com/office/officeart/2005/8/layout/orgChart1" loCatId="hierarchy" qsTypeId="urn:microsoft.com/office/officeart/2005/8/quickstyle/simple1" qsCatId="simple" csTypeId="urn:microsoft.com/office/officeart/2005/8/colors/accent0_1" csCatId="mainScheme" phldr="1"/>
      <dgm:spPr/>
    </dgm:pt>
    <dgm:pt modelId="{41397885-F0FF-4FD4-BEE8-1788FE21571A}">
      <dgm:prSet phldrT="[Text]" custT="1"/>
      <dgm:spPr/>
      <dgm:t>
        <a:bodyPr/>
        <a:lstStyle/>
        <a:p>
          <a:r>
            <a:rPr lang="en-US" sz="1800" u="sng">
              <a:latin typeface="Calibri" panose="020F0502020204030204" pitchFamily="34" charset="0"/>
              <a:cs typeface="Calibri" panose="020F0502020204030204" pitchFamily="34" charset="0"/>
            </a:rPr>
            <a:t>Audio</a:t>
          </a:r>
          <a:endParaRPr lang="en-US" sz="1800" u="sng" dirty="0">
            <a:latin typeface="Calibri" panose="020F0502020204030204" pitchFamily="34" charset="0"/>
            <a:cs typeface="Calibri" panose="020F0502020204030204" pitchFamily="34" charset="0"/>
          </a:endParaRPr>
        </a:p>
      </dgm:t>
    </dgm:pt>
    <dgm:pt modelId="{8953E504-E500-424E-BC74-BC0848CDED3E}" type="parTrans" cxnId="{3B59D76C-6185-4FFC-8AFD-E4F9F62C9512}">
      <dgm:prSet/>
      <dgm:spPr/>
      <dgm:t>
        <a:bodyPr/>
        <a:lstStyle/>
        <a:p>
          <a:endParaRPr lang="en-US" sz="1800">
            <a:latin typeface="Calibri" panose="020F0502020204030204" pitchFamily="34" charset="0"/>
            <a:cs typeface="Calibri" panose="020F0502020204030204" pitchFamily="34" charset="0"/>
          </a:endParaRPr>
        </a:p>
      </dgm:t>
    </dgm:pt>
    <dgm:pt modelId="{8CEFDEA6-250F-471F-886D-3A50FF716A6C}" type="sibTrans" cxnId="{3B59D76C-6185-4FFC-8AFD-E4F9F62C9512}">
      <dgm:prSet/>
      <dgm:spPr/>
      <dgm:t>
        <a:bodyPr/>
        <a:lstStyle/>
        <a:p>
          <a:endParaRPr lang="en-US" sz="1800">
            <a:latin typeface="Calibri" panose="020F0502020204030204" pitchFamily="34" charset="0"/>
            <a:cs typeface="Calibri" panose="020F0502020204030204" pitchFamily="34" charset="0"/>
          </a:endParaRPr>
        </a:p>
      </dgm:t>
    </dgm:pt>
    <dgm:pt modelId="{B2A5B5E3-A97C-4970-B257-D348F1B4698A}">
      <dgm:prSet phldrT="[Text]" custT="1"/>
      <dgm:spPr/>
      <dgm:t>
        <a:bodyPr/>
        <a:lstStyle/>
        <a:p>
          <a:r>
            <a:rPr lang="en-US" sz="1800">
              <a:latin typeface="Calibri" panose="020F0502020204030204" pitchFamily="34" charset="0"/>
              <a:cs typeface="Calibri" panose="020F0502020204030204" pitchFamily="34" charset="0"/>
            </a:rPr>
            <a:t>Closing statement</a:t>
          </a:r>
          <a:endParaRPr lang="en-US" sz="1800" dirty="0">
            <a:latin typeface="Calibri" panose="020F0502020204030204" pitchFamily="34" charset="0"/>
            <a:cs typeface="Calibri" panose="020F0502020204030204" pitchFamily="34" charset="0"/>
          </a:endParaRPr>
        </a:p>
      </dgm:t>
    </dgm:pt>
    <dgm:pt modelId="{F9928356-EFE4-4D76-9E12-16BA3D44B0C9}" type="parTrans" cxnId="{69C41106-C42A-4327-A8CE-560AEE326BEE}">
      <dgm:prSet custT="1"/>
      <dgm:spPr/>
      <dgm:t>
        <a:bodyPr/>
        <a:lstStyle/>
        <a:p>
          <a:endParaRPr lang="en-US" sz="1800">
            <a:latin typeface="Calibri" panose="020F0502020204030204" pitchFamily="34" charset="0"/>
            <a:cs typeface="Calibri" panose="020F0502020204030204" pitchFamily="34" charset="0"/>
          </a:endParaRPr>
        </a:p>
      </dgm:t>
    </dgm:pt>
    <dgm:pt modelId="{A593C76C-5EC7-43BE-843E-F965AB8EF732}" type="sibTrans" cxnId="{69C41106-C42A-4327-A8CE-560AEE326BEE}">
      <dgm:prSet/>
      <dgm:spPr/>
      <dgm:t>
        <a:bodyPr/>
        <a:lstStyle/>
        <a:p>
          <a:endParaRPr lang="en-US" sz="1800">
            <a:latin typeface="Calibri" panose="020F0502020204030204" pitchFamily="34" charset="0"/>
            <a:cs typeface="Calibri" panose="020F0502020204030204" pitchFamily="34" charset="0"/>
          </a:endParaRPr>
        </a:p>
      </dgm:t>
    </dgm:pt>
    <dgm:pt modelId="{B4768EBD-B01D-4C77-8695-AD2D23190269}">
      <dgm:prSet phldrT="[Text]" custT="1"/>
      <dgm:spPr/>
      <dgm:t>
        <a:bodyPr/>
        <a:lstStyle/>
        <a:p>
          <a:r>
            <a:rPr lang="en-US" sz="1800">
              <a:latin typeface="Calibri" panose="020F0502020204030204" pitchFamily="34" charset="0"/>
              <a:cs typeface="Calibri" panose="020F0502020204030204" pitchFamily="34" charset="0"/>
            </a:rPr>
            <a:t>Welcoming</a:t>
          </a:r>
          <a:endParaRPr lang="en-US" sz="1800" dirty="0">
            <a:latin typeface="Calibri" panose="020F0502020204030204" pitchFamily="34" charset="0"/>
            <a:cs typeface="Calibri" panose="020F0502020204030204" pitchFamily="34" charset="0"/>
          </a:endParaRPr>
        </a:p>
      </dgm:t>
    </dgm:pt>
    <dgm:pt modelId="{0C326E03-6900-47E6-A0DD-1F1E7BC7B7F5}" type="parTrans" cxnId="{A65FB988-137C-47BC-9694-C1B6E7C36754}">
      <dgm:prSet custT="1"/>
      <dgm:spPr/>
      <dgm:t>
        <a:bodyPr/>
        <a:lstStyle/>
        <a:p>
          <a:endParaRPr lang="en-US" sz="1800">
            <a:latin typeface="Calibri" panose="020F0502020204030204" pitchFamily="34" charset="0"/>
            <a:cs typeface="Calibri" panose="020F0502020204030204" pitchFamily="34" charset="0"/>
          </a:endParaRPr>
        </a:p>
      </dgm:t>
    </dgm:pt>
    <dgm:pt modelId="{FD30CB90-F36C-4CFA-A552-5BDF4A7616F3}" type="sibTrans" cxnId="{A65FB988-137C-47BC-9694-C1B6E7C36754}">
      <dgm:prSet/>
      <dgm:spPr/>
      <dgm:t>
        <a:bodyPr/>
        <a:lstStyle/>
        <a:p>
          <a:endParaRPr lang="en-US" sz="1800">
            <a:latin typeface="Calibri" panose="020F0502020204030204" pitchFamily="34" charset="0"/>
            <a:cs typeface="Calibri" panose="020F0502020204030204" pitchFamily="34" charset="0"/>
          </a:endParaRPr>
        </a:p>
      </dgm:t>
    </dgm:pt>
    <dgm:pt modelId="{BF847E7B-E7A3-4C9C-A8F1-E071F0FC6DB5}">
      <dgm:prSet phldrT="[Text]" custT="1"/>
      <dgm:spPr/>
      <dgm:t>
        <a:bodyPr/>
        <a:lstStyle/>
        <a:p>
          <a:r>
            <a:rPr lang="en-US" sz="1800">
              <a:latin typeface="Calibri" panose="020F0502020204030204" pitchFamily="34" charset="0"/>
              <a:cs typeface="Calibri" panose="020F0502020204030204" pitchFamily="34" charset="0"/>
            </a:rPr>
            <a:t>Courtesy words</a:t>
          </a:r>
          <a:endParaRPr lang="en-US" sz="1800" dirty="0">
            <a:latin typeface="Calibri" panose="020F0502020204030204" pitchFamily="34" charset="0"/>
            <a:cs typeface="Calibri" panose="020F0502020204030204" pitchFamily="34" charset="0"/>
          </a:endParaRPr>
        </a:p>
      </dgm:t>
    </dgm:pt>
    <dgm:pt modelId="{8065A01A-2050-4EF8-AAC1-2A41E03FFB6A}" type="parTrans" cxnId="{1D3C3E7B-87A1-4840-8449-849FDC2E07BB}">
      <dgm:prSet custT="1"/>
      <dgm:spPr/>
      <dgm:t>
        <a:bodyPr/>
        <a:lstStyle/>
        <a:p>
          <a:endParaRPr lang="en-US" sz="1800">
            <a:latin typeface="Calibri" panose="020F0502020204030204" pitchFamily="34" charset="0"/>
            <a:cs typeface="Calibri" panose="020F0502020204030204" pitchFamily="34" charset="0"/>
          </a:endParaRPr>
        </a:p>
      </dgm:t>
    </dgm:pt>
    <dgm:pt modelId="{7E5DC282-A085-46EA-9455-8BB71A34204E}" type="sibTrans" cxnId="{1D3C3E7B-87A1-4840-8449-849FDC2E07BB}">
      <dgm:prSet/>
      <dgm:spPr/>
      <dgm:t>
        <a:bodyPr/>
        <a:lstStyle/>
        <a:p>
          <a:endParaRPr lang="en-US" sz="1800">
            <a:latin typeface="Calibri" panose="020F0502020204030204" pitchFamily="34" charset="0"/>
            <a:cs typeface="Calibri" panose="020F0502020204030204" pitchFamily="34" charset="0"/>
          </a:endParaRPr>
        </a:p>
      </dgm:t>
    </dgm:pt>
    <dgm:pt modelId="{A261A5C9-B4E9-47F7-BAFD-047B579F9884}">
      <dgm:prSet phldrT="[Text]" custT="1"/>
      <dgm:spPr/>
      <dgm:t>
        <a:bodyPr/>
        <a:lstStyle/>
        <a:p>
          <a:r>
            <a:rPr lang="en-US" sz="1800">
              <a:latin typeface="Calibri" panose="020F0502020204030204" pitchFamily="34" charset="0"/>
              <a:cs typeface="Calibri" panose="020F0502020204030204" pitchFamily="34" charset="0"/>
            </a:rPr>
            <a:t>“Anything Else”</a:t>
          </a:r>
          <a:endParaRPr lang="en-US" sz="1800" dirty="0">
            <a:latin typeface="Calibri" panose="020F0502020204030204" pitchFamily="34" charset="0"/>
            <a:cs typeface="Calibri" panose="020F0502020204030204" pitchFamily="34" charset="0"/>
          </a:endParaRPr>
        </a:p>
      </dgm:t>
    </dgm:pt>
    <dgm:pt modelId="{D66DFD8D-754F-488C-A039-FB06F1C424E7}" type="parTrans" cxnId="{EF75ACC3-9BC2-401A-8406-9A08EE104888}">
      <dgm:prSet custT="1"/>
      <dgm:spPr/>
      <dgm:t>
        <a:bodyPr/>
        <a:lstStyle/>
        <a:p>
          <a:endParaRPr lang="en-US" sz="1800">
            <a:latin typeface="Calibri" panose="020F0502020204030204" pitchFamily="34" charset="0"/>
            <a:cs typeface="Calibri" panose="020F0502020204030204" pitchFamily="34" charset="0"/>
          </a:endParaRPr>
        </a:p>
      </dgm:t>
    </dgm:pt>
    <dgm:pt modelId="{07CBF746-F87B-402F-83E5-39354FECB29D}" type="sibTrans" cxnId="{EF75ACC3-9BC2-401A-8406-9A08EE104888}">
      <dgm:prSet/>
      <dgm:spPr/>
      <dgm:t>
        <a:bodyPr/>
        <a:lstStyle/>
        <a:p>
          <a:endParaRPr lang="en-US" sz="1800">
            <a:latin typeface="Calibri" panose="020F0502020204030204" pitchFamily="34" charset="0"/>
            <a:cs typeface="Calibri" panose="020F0502020204030204" pitchFamily="34" charset="0"/>
          </a:endParaRPr>
        </a:p>
      </dgm:t>
    </dgm:pt>
    <dgm:pt modelId="{3D22CBC6-3278-4D45-B54A-08FE32462CF1}">
      <dgm:prSet phldrT="[Text]" custT="1"/>
      <dgm:spPr/>
      <dgm:t>
        <a:bodyPr/>
        <a:lstStyle/>
        <a:p>
          <a:r>
            <a:rPr lang="en-US" sz="2800" b="1">
              <a:latin typeface="Calibri" panose="020F0502020204030204" pitchFamily="34" charset="0"/>
              <a:cs typeface="Calibri" panose="020F0502020204030204" pitchFamily="34" charset="0"/>
            </a:rPr>
            <a:t>     </a:t>
          </a:r>
          <a:r>
            <a:rPr lang="en-US" sz="2400" b="1">
              <a:latin typeface="Calibri" panose="020F0502020204030204" pitchFamily="34" charset="0"/>
              <a:cs typeface="Calibri" panose="020F0502020204030204" pitchFamily="34" charset="0"/>
            </a:rPr>
            <a:t>Evaluation Elements</a:t>
          </a:r>
          <a:endParaRPr lang="en-US" sz="2800" b="1" dirty="0">
            <a:latin typeface="Calibri" panose="020F0502020204030204" pitchFamily="34" charset="0"/>
            <a:cs typeface="Calibri" panose="020F0502020204030204" pitchFamily="34" charset="0"/>
          </a:endParaRPr>
        </a:p>
      </dgm:t>
    </dgm:pt>
    <dgm:pt modelId="{637108A7-B8C3-4777-8B6C-6ECE287EA277}" type="parTrans" cxnId="{D288B904-2A50-4A55-B8CD-C65A481E39A5}">
      <dgm:prSet/>
      <dgm:spPr/>
      <dgm:t>
        <a:bodyPr/>
        <a:lstStyle/>
        <a:p>
          <a:endParaRPr lang="en-US" sz="1800">
            <a:latin typeface="Calibri" panose="020F0502020204030204" pitchFamily="34" charset="0"/>
            <a:cs typeface="Calibri" panose="020F0502020204030204" pitchFamily="34" charset="0"/>
          </a:endParaRPr>
        </a:p>
      </dgm:t>
    </dgm:pt>
    <dgm:pt modelId="{6D02B2C6-D087-4CD6-A3EC-8C78DF5B1601}" type="sibTrans" cxnId="{D288B904-2A50-4A55-B8CD-C65A481E39A5}">
      <dgm:prSet/>
      <dgm:spPr/>
      <dgm:t>
        <a:bodyPr/>
        <a:lstStyle/>
        <a:p>
          <a:endParaRPr lang="en-US" sz="1800">
            <a:latin typeface="Calibri" panose="020F0502020204030204" pitchFamily="34" charset="0"/>
            <a:cs typeface="Calibri" panose="020F0502020204030204" pitchFamily="34" charset="0"/>
          </a:endParaRPr>
        </a:p>
      </dgm:t>
    </dgm:pt>
    <dgm:pt modelId="{B8FAFE15-9CBC-4897-99EE-7FE40616DA2D}">
      <dgm:prSet phldrT="[Text]" custT="1"/>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u="sng" kern="1200" dirty="0">
              <a:latin typeface="Calibri" panose="020F0502020204030204" pitchFamily="34" charset="0"/>
              <a:ea typeface="+mn-ea"/>
              <a:cs typeface="Calibri" panose="020F0502020204030204" pitchFamily="34" charset="0"/>
            </a:rPr>
            <a:t>Frames</a:t>
          </a:r>
        </a:p>
      </dgm:t>
    </dgm:pt>
    <dgm:pt modelId="{5BC25BEB-CAC2-4808-B455-5709C2DDD4F0}" type="parTrans" cxnId="{419FF424-F9BE-4433-81FB-09A017CCB774}">
      <dgm:prSet/>
      <dgm:spPr/>
      <dgm:t>
        <a:bodyPr/>
        <a:lstStyle/>
        <a:p>
          <a:endParaRPr lang="en-US" sz="1800">
            <a:latin typeface="Calibri" panose="020F0502020204030204" pitchFamily="34" charset="0"/>
            <a:cs typeface="Calibri" panose="020F0502020204030204" pitchFamily="34" charset="0"/>
          </a:endParaRPr>
        </a:p>
      </dgm:t>
    </dgm:pt>
    <dgm:pt modelId="{3199D076-E41D-4E36-9F14-C80FD7CE2ECF}" type="sibTrans" cxnId="{419FF424-F9BE-4433-81FB-09A017CCB774}">
      <dgm:prSet/>
      <dgm:spPr/>
      <dgm:t>
        <a:bodyPr/>
        <a:lstStyle/>
        <a:p>
          <a:endParaRPr lang="en-US" sz="1800">
            <a:latin typeface="Calibri" panose="020F0502020204030204" pitchFamily="34" charset="0"/>
            <a:cs typeface="Calibri" panose="020F0502020204030204" pitchFamily="34" charset="0"/>
          </a:endParaRPr>
        </a:p>
      </dgm:t>
    </dgm:pt>
    <dgm:pt modelId="{0A0969FE-C473-4B6F-A863-568C431DF3BC}">
      <dgm:prSet phldrT="[Text]" custT="1"/>
      <dgm:spPr>
        <a:solidFill>
          <a:srgbClr val="FF0000"/>
        </a:solidFill>
        <a:ln>
          <a:solidFill>
            <a:srgbClr val="FF0000"/>
          </a:solidFill>
        </a:ln>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mn-ea"/>
              <a:cs typeface="Calibri" panose="020F0502020204030204" pitchFamily="34" charset="0"/>
            </a:rPr>
            <a:t>Overall Appearance</a:t>
          </a:r>
          <a:endParaRPr lang="en-US" sz="1800" kern="1200" dirty="0">
            <a:latin typeface="Calibri" panose="020F0502020204030204" pitchFamily="34" charset="0"/>
            <a:ea typeface="+mn-ea"/>
            <a:cs typeface="Calibri" panose="020F0502020204030204" pitchFamily="34" charset="0"/>
          </a:endParaRPr>
        </a:p>
      </dgm:t>
    </dgm:pt>
    <dgm:pt modelId="{90ED3657-22CB-4496-96D2-56F998035FB4}" type="parTrans" cxnId="{53C676AA-CB28-474A-8EFB-D3FB1358942C}">
      <dgm:prSet/>
      <dgm:spPr/>
      <dgm:t>
        <a:bodyPr/>
        <a:lstStyle/>
        <a:p>
          <a:endParaRPr lang="en-US" sz="1800">
            <a:latin typeface="Calibri" panose="020F0502020204030204" pitchFamily="34" charset="0"/>
            <a:cs typeface="Calibri" panose="020F0502020204030204" pitchFamily="34" charset="0"/>
          </a:endParaRPr>
        </a:p>
      </dgm:t>
    </dgm:pt>
    <dgm:pt modelId="{F6164392-641E-460F-9733-C2108C915AB2}" type="sibTrans" cxnId="{53C676AA-CB28-474A-8EFB-D3FB1358942C}">
      <dgm:prSet/>
      <dgm:spPr/>
      <dgm:t>
        <a:bodyPr/>
        <a:lstStyle/>
        <a:p>
          <a:endParaRPr lang="en-US" sz="1800">
            <a:latin typeface="Calibri" panose="020F0502020204030204" pitchFamily="34" charset="0"/>
            <a:cs typeface="Calibri" panose="020F0502020204030204" pitchFamily="34" charset="0"/>
          </a:endParaRPr>
        </a:p>
      </dgm:t>
    </dgm:pt>
    <dgm:pt modelId="{287C9104-B42C-448D-B3AF-6430CAE78F87}">
      <dgm:prSet phldrT="[Text]" custT="1"/>
      <dgm:spPr/>
      <dgm:t>
        <a:bodyPr/>
        <a:lstStyle/>
        <a:p>
          <a:r>
            <a:rPr lang="en-US" sz="1800">
              <a:latin typeface="Calibri" panose="020F0502020204030204" pitchFamily="34" charset="0"/>
              <a:cs typeface="Calibri" panose="020F0502020204030204" pitchFamily="34" charset="0"/>
            </a:rPr>
            <a:t>Smile</a:t>
          </a:r>
          <a:endParaRPr lang="en-US" sz="1800" dirty="0">
            <a:latin typeface="Calibri" panose="020F0502020204030204" pitchFamily="34" charset="0"/>
            <a:cs typeface="Calibri" panose="020F0502020204030204" pitchFamily="34" charset="0"/>
          </a:endParaRPr>
        </a:p>
      </dgm:t>
    </dgm:pt>
    <dgm:pt modelId="{1F4CD586-1CD5-425E-8B7E-EF2849CA0656}" type="parTrans" cxnId="{B4AE5064-6516-4194-924B-40F404DA504A}">
      <dgm:prSet/>
      <dgm:spPr/>
      <dgm:t>
        <a:bodyPr/>
        <a:lstStyle/>
        <a:p>
          <a:endParaRPr lang="en-US" sz="1800">
            <a:latin typeface="Calibri" panose="020F0502020204030204" pitchFamily="34" charset="0"/>
            <a:cs typeface="Calibri" panose="020F0502020204030204" pitchFamily="34" charset="0"/>
          </a:endParaRPr>
        </a:p>
      </dgm:t>
    </dgm:pt>
    <dgm:pt modelId="{6672D551-1B65-4D51-B0BA-8379D87B85D2}" type="sibTrans" cxnId="{B4AE5064-6516-4194-924B-40F404DA504A}">
      <dgm:prSet/>
      <dgm:spPr/>
      <dgm:t>
        <a:bodyPr/>
        <a:lstStyle/>
        <a:p>
          <a:endParaRPr lang="en-US" sz="1800">
            <a:latin typeface="Calibri" panose="020F0502020204030204" pitchFamily="34" charset="0"/>
            <a:cs typeface="Calibri" panose="020F0502020204030204" pitchFamily="34" charset="0"/>
          </a:endParaRPr>
        </a:p>
      </dgm:t>
    </dgm:pt>
    <dgm:pt modelId="{A6F8C5D1-D910-4142-9E3D-77719CA20764}">
      <dgm:prSet phldrT="[Text]" custT="1"/>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mn-ea"/>
              <a:cs typeface="Calibri" panose="020F0502020204030204" pitchFamily="34" charset="0"/>
            </a:rPr>
            <a:t>Eye Contact</a:t>
          </a:r>
          <a:endParaRPr lang="en-US" sz="1800" kern="1200" dirty="0">
            <a:latin typeface="Calibri" panose="020F0502020204030204" pitchFamily="34" charset="0"/>
            <a:ea typeface="+mn-ea"/>
            <a:cs typeface="Calibri" panose="020F0502020204030204" pitchFamily="34" charset="0"/>
          </a:endParaRPr>
        </a:p>
      </dgm:t>
    </dgm:pt>
    <dgm:pt modelId="{7CD3FCB4-7836-492F-BFD9-146812D161C1}" type="parTrans" cxnId="{A732DA23-257A-43F5-B1C8-933299C952D5}">
      <dgm:prSet/>
      <dgm:spPr/>
      <dgm:t>
        <a:bodyPr/>
        <a:lstStyle/>
        <a:p>
          <a:endParaRPr lang="en-US"/>
        </a:p>
      </dgm:t>
    </dgm:pt>
    <dgm:pt modelId="{F20D0672-10E9-491D-9D14-39E10B67844A}" type="sibTrans" cxnId="{A732DA23-257A-43F5-B1C8-933299C952D5}">
      <dgm:prSet/>
      <dgm:spPr/>
      <dgm:t>
        <a:bodyPr/>
        <a:lstStyle/>
        <a:p>
          <a:endParaRPr lang="en-US"/>
        </a:p>
      </dgm:t>
    </dgm:pt>
    <dgm:pt modelId="{26EC813E-325C-4DBF-BD9F-6E46BD4F64E0}">
      <dgm:prSet phldrT="[Text]"/>
      <dgm:spPr>
        <a:solidFill>
          <a:srgbClr val="FF0000"/>
        </a:solidFill>
        <a:ln>
          <a:solidFill>
            <a:srgbClr val="FF0000"/>
          </a:solidFill>
        </a:ln>
      </dgm:spPr>
      <dgm:t>
        <a:bodyPr spcFirstLastPara="0" vert="horz" wrap="square" lIns="11430" tIns="11430" rIns="11430" bIns="11430" numCol="1" spcCol="1270" anchor="ctr" anchorCtr="0"/>
        <a:lstStyle/>
        <a:p>
          <a:r>
            <a:rPr lang="en-US">
              <a:latin typeface="Calibri" panose="020F0502020204030204" pitchFamily="34" charset="0"/>
              <a:ea typeface="+mn-ea"/>
              <a:cs typeface="Calibri" panose="020F0502020204030204" pitchFamily="34" charset="0"/>
            </a:rPr>
            <a:t>Cross-sell / Up-sell</a:t>
          </a:r>
          <a:endParaRPr lang="en-US" dirty="0">
            <a:latin typeface="Calibri" panose="020F0502020204030204" pitchFamily="34" charset="0"/>
            <a:ea typeface="+mn-ea"/>
            <a:cs typeface="Calibri" panose="020F0502020204030204" pitchFamily="34" charset="0"/>
          </a:endParaRPr>
        </a:p>
      </dgm:t>
    </dgm:pt>
    <dgm:pt modelId="{83219921-576C-470A-A897-30AF31F6902D}" type="parTrans" cxnId="{5E7608CE-41F2-4193-889A-0EF661FDCA8F}">
      <dgm:prSet/>
      <dgm:spPr/>
      <dgm:t>
        <a:bodyPr/>
        <a:lstStyle/>
        <a:p>
          <a:endParaRPr lang="en-US"/>
        </a:p>
      </dgm:t>
    </dgm:pt>
    <dgm:pt modelId="{CCE32F2C-F41E-4589-AF4A-63A972E37C2E}" type="sibTrans" cxnId="{5E7608CE-41F2-4193-889A-0EF661FDCA8F}">
      <dgm:prSet/>
      <dgm:spPr/>
      <dgm:t>
        <a:bodyPr/>
        <a:lstStyle/>
        <a:p>
          <a:endParaRPr lang="en-US"/>
        </a:p>
      </dgm:t>
    </dgm:pt>
    <dgm:pt modelId="{E35CB74D-D88B-410F-8000-00FE8FBFED36}" type="pres">
      <dgm:prSet presAssocID="{9C5AF656-7BAD-4F17-8C5C-8591FD48D655}" presName="hierChild1" presStyleCnt="0">
        <dgm:presLayoutVars>
          <dgm:orgChart val="1"/>
          <dgm:chPref val="1"/>
          <dgm:dir/>
          <dgm:animOne val="branch"/>
          <dgm:animLvl val="lvl"/>
          <dgm:resizeHandles/>
        </dgm:presLayoutVars>
      </dgm:prSet>
      <dgm:spPr/>
    </dgm:pt>
    <dgm:pt modelId="{E17E5D7A-B0CC-45A5-8D49-1F9ACC613483}" type="pres">
      <dgm:prSet presAssocID="{3D22CBC6-3278-4D45-B54A-08FE32462CF1}" presName="hierRoot1" presStyleCnt="0">
        <dgm:presLayoutVars>
          <dgm:hierBranch val="init"/>
        </dgm:presLayoutVars>
      </dgm:prSet>
      <dgm:spPr/>
    </dgm:pt>
    <dgm:pt modelId="{5C4393CD-F28C-4FC6-8660-70EC660A27F4}" type="pres">
      <dgm:prSet presAssocID="{3D22CBC6-3278-4D45-B54A-08FE32462CF1}" presName="rootComposite1" presStyleCnt="0"/>
      <dgm:spPr/>
    </dgm:pt>
    <dgm:pt modelId="{56B62000-C15E-413F-A24F-CB6CEFB3B088}" type="pres">
      <dgm:prSet presAssocID="{3D22CBC6-3278-4D45-B54A-08FE32462CF1}" presName="rootText1" presStyleLbl="node0" presStyleIdx="0" presStyleCnt="1" custScaleX="284315">
        <dgm:presLayoutVars>
          <dgm:chPref val="3"/>
        </dgm:presLayoutVars>
      </dgm:prSet>
      <dgm:spPr/>
    </dgm:pt>
    <dgm:pt modelId="{ED711B1D-08E8-4916-B0AC-D7BA019DA963}" type="pres">
      <dgm:prSet presAssocID="{3D22CBC6-3278-4D45-B54A-08FE32462CF1}" presName="rootConnector1" presStyleLbl="node1" presStyleIdx="0" presStyleCnt="0"/>
      <dgm:spPr/>
    </dgm:pt>
    <dgm:pt modelId="{0FBFC214-7F00-4F8F-9B2A-E3912F6DD913}" type="pres">
      <dgm:prSet presAssocID="{3D22CBC6-3278-4D45-B54A-08FE32462CF1}" presName="hierChild2" presStyleCnt="0"/>
      <dgm:spPr/>
    </dgm:pt>
    <dgm:pt modelId="{7A0F43A5-39DD-4300-88A6-B1A547F88D85}" type="pres">
      <dgm:prSet presAssocID="{5BC25BEB-CAC2-4808-B455-5709C2DDD4F0}" presName="Name37" presStyleLbl="parChTrans1D2" presStyleIdx="0" presStyleCnt="2"/>
      <dgm:spPr/>
    </dgm:pt>
    <dgm:pt modelId="{7BC1A272-BA55-4831-A4D6-38AD30C458B5}" type="pres">
      <dgm:prSet presAssocID="{B8FAFE15-9CBC-4897-99EE-7FE40616DA2D}" presName="hierRoot2" presStyleCnt="0">
        <dgm:presLayoutVars>
          <dgm:hierBranch val="init"/>
        </dgm:presLayoutVars>
      </dgm:prSet>
      <dgm:spPr/>
    </dgm:pt>
    <dgm:pt modelId="{8F1F567A-EED6-4C91-9EE5-333A9F49FDFB}" type="pres">
      <dgm:prSet presAssocID="{B8FAFE15-9CBC-4897-99EE-7FE40616DA2D}" presName="rootComposite" presStyleCnt="0"/>
      <dgm:spPr/>
    </dgm:pt>
    <dgm:pt modelId="{F744207F-05B6-4878-A3B4-EDFFE3F405C9}" type="pres">
      <dgm:prSet presAssocID="{B8FAFE15-9CBC-4897-99EE-7FE40616DA2D}" presName="rootText" presStyleLbl="node2" presStyleIdx="0" presStyleCnt="2" custScaleX="159255" custLinFactX="-23578" custLinFactNeighborX="-100000" custLinFactNeighborY="9612">
        <dgm:presLayoutVars>
          <dgm:chPref val="3"/>
        </dgm:presLayoutVars>
      </dgm:prSet>
      <dgm:spPr>
        <a:xfrm>
          <a:off x="1664512" y="1051838"/>
          <a:ext cx="1993423" cy="738841"/>
        </a:xfrm>
        <a:prstGeom prst="rect">
          <a:avLst/>
        </a:prstGeom>
      </dgm:spPr>
    </dgm:pt>
    <dgm:pt modelId="{76503367-C0EA-4A3A-8DB9-5DEE6C324EA3}" type="pres">
      <dgm:prSet presAssocID="{B8FAFE15-9CBC-4897-99EE-7FE40616DA2D}" presName="rootConnector" presStyleLbl="node2" presStyleIdx="0" presStyleCnt="2"/>
      <dgm:spPr/>
    </dgm:pt>
    <dgm:pt modelId="{6D3E5020-3C08-4A7F-921C-D5651EC96C69}" type="pres">
      <dgm:prSet presAssocID="{B8FAFE15-9CBC-4897-99EE-7FE40616DA2D}" presName="hierChild4" presStyleCnt="0"/>
      <dgm:spPr/>
    </dgm:pt>
    <dgm:pt modelId="{B6975AEE-CEE4-49D2-ADC9-76186FBCD742}" type="pres">
      <dgm:prSet presAssocID="{7CD3FCB4-7836-492F-BFD9-146812D161C1}" presName="Name37" presStyleLbl="parChTrans1D3" presStyleIdx="0" presStyleCnt="8"/>
      <dgm:spPr/>
    </dgm:pt>
    <dgm:pt modelId="{90AE05FD-3778-4FAC-80D3-ECC87D334B35}" type="pres">
      <dgm:prSet presAssocID="{A6F8C5D1-D910-4142-9E3D-77719CA20764}" presName="hierRoot2" presStyleCnt="0">
        <dgm:presLayoutVars>
          <dgm:hierBranch val="init"/>
        </dgm:presLayoutVars>
      </dgm:prSet>
      <dgm:spPr/>
    </dgm:pt>
    <dgm:pt modelId="{92E84C88-FB1C-4A80-8AF4-55C9B4CEBD61}" type="pres">
      <dgm:prSet presAssocID="{A6F8C5D1-D910-4142-9E3D-77719CA20764}" presName="rootComposite" presStyleCnt="0"/>
      <dgm:spPr/>
    </dgm:pt>
    <dgm:pt modelId="{51D1D0D9-4CA2-44B4-B215-0779FD6D9977}" type="pres">
      <dgm:prSet presAssocID="{A6F8C5D1-D910-4142-9E3D-77719CA20764}" presName="rootText" presStyleLbl="node3" presStyleIdx="0" presStyleCnt="8" custScaleX="134829" custLinFactX="-29225" custLinFactNeighborX="-100000" custLinFactNeighborY="-3588">
        <dgm:presLayoutVars>
          <dgm:chPref val="3"/>
        </dgm:presLayoutVars>
      </dgm:prSet>
      <dgm:spPr>
        <a:xfrm>
          <a:off x="1993593" y="1765356"/>
          <a:ext cx="1694161" cy="628262"/>
        </a:xfrm>
        <a:prstGeom prst="rect">
          <a:avLst/>
        </a:prstGeom>
      </dgm:spPr>
    </dgm:pt>
    <dgm:pt modelId="{C1DDFE1B-2B6E-4FF1-8225-809AF7E9CB67}" type="pres">
      <dgm:prSet presAssocID="{A6F8C5D1-D910-4142-9E3D-77719CA20764}" presName="rootConnector" presStyleLbl="node3" presStyleIdx="0" presStyleCnt="8"/>
      <dgm:spPr/>
    </dgm:pt>
    <dgm:pt modelId="{2B657CAF-B5BB-4827-B9B9-197D7C2FB236}" type="pres">
      <dgm:prSet presAssocID="{A6F8C5D1-D910-4142-9E3D-77719CA20764}" presName="hierChild4" presStyleCnt="0"/>
      <dgm:spPr/>
    </dgm:pt>
    <dgm:pt modelId="{0010F5AA-B5F8-4641-A73C-EC26A42F04FD}" type="pres">
      <dgm:prSet presAssocID="{A6F8C5D1-D910-4142-9E3D-77719CA20764}" presName="hierChild5" presStyleCnt="0"/>
      <dgm:spPr/>
    </dgm:pt>
    <dgm:pt modelId="{57F16595-19C8-4E65-9251-4E3B140D1886}" type="pres">
      <dgm:prSet presAssocID="{1F4CD586-1CD5-425E-8B7E-EF2849CA0656}" presName="Name37" presStyleLbl="parChTrans1D3" presStyleIdx="1" presStyleCnt="8"/>
      <dgm:spPr/>
    </dgm:pt>
    <dgm:pt modelId="{CEFDCD0F-0A73-4A32-80DB-161FD385C725}" type="pres">
      <dgm:prSet presAssocID="{287C9104-B42C-448D-B3AF-6430CAE78F87}" presName="hierRoot2" presStyleCnt="0">
        <dgm:presLayoutVars>
          <dgm:hierBranch val="init"/>
        </dgm:presLayoutVars>
      </dgm:prSet>
      <dgm:spPr/>
    </dgm:pt>
    <dgm:pt modelId="{735BFBC0-8E98-42F2-82CC-A6C5CF872AC4}" type="pres">
      <dgm:prSet presAssocID="{287C9104-B42C-448D-B3AF-6430CAE78F87}" presName="rootComposite" presStyleCnt="0"/>
      <dgm:spPr/>
    </dgm:pt>
    <dgm:pt modelId="{EFABCAFC-25B1-412E-9DC3-28DC7C807B8F}" type="pres">
      <dgm:prSet presAssocID="{287C9104-B42C-448D-B3AF-6430CAE78F87}" presName="rootText" presStyleLbl="node3" presStyleIdx="1" presStyleCnt="8" custScaleX="134829" custLinFactX="-28336" custLinFactNeighborX="-100000" custLinFactNeighborY="-19767">
        <dgm:presLayoutVars>
          <dgm:chPref val="3"/>
        </dgm:presLayoutVars>
      </dgm:prSet>
      <dgm:spPr/>
    </dgm:pt>
    <dgm:pt modelId="{CAF9C8A0-46F4-4420-8127-F5050E0ADC38}" type="pres">
      <dgm:prSet presAssocID="{287C9104-B42C-448D-B3AF-6430CAE78F87}" presName="rootConnector" presStyleLbl="node3" presStyleIdx="1" presStyleCnt="8"/>
      <dgm:spPr/>
    </dgm:pt>
    <dgm:pt modelId="{945CE9F7-A12B-4FC3-85CB-0AA40ECE16D2}" type="pres">
      <dgm:prSet presAssocID="{287C9104-B42C-448D-B3AF-6430CAE78F87}" presName="hierChild4" presStyleCnt="0"/>
      <dgm:spPr/>
    </dgm:pt>
    <dgm:pt modelId="{AB62CF84-B0B1-410D-B203-E0E4C2410F31}" type="pres">
      <dgm:prSet presAssocID="{287C9104-B42C-448D-B3AF-6430CAE78F87}" presName="hierChild5" presStyleCnt="0"/>
      <dgm:spPr/>
    </dgm:pt>
    <dgm:pt modelId="{9F602B02-CA7E-482E-901D-86E90CC85695}" type="pres">
      <dgm:prSet presAssocID="{90ED3657-22CB-4496-96D2-56F998035FB4}" presName="Name37" presStyleLbl="parChTrans1D3" presStyleIdx="2" presStyleCnt="8"/>
      <dgm:spPr/>
    </dgm:pt>
    <dgm:pt modelId="{EDF5922D-6FCA-45B1-956C-4089C9B0700E}" type="pres">
      <dgm:prSet presAssocID="{0A0969FE-C473-4B6F-A863-568C431DF3BC}" presName="hierRoot2" presStyleCnt="0">
        <dgm:presLayoutVars>
          <dgm:hierBranch val="init"/>
        </dgm:presLayoutVars>
      </dgm:prSet>
      <dgm:spPr/>
    </dgm:pt>
    <dgm:pt modelId="{899CD179-3DD5-4ECE-8E07-22DF54C00AC0}" type="pres">
      <dgm:prSet presAssocID="{0A0969FE-C473-4B6F-A863-568C431DF3BC}" presName="rootComposite" presStyleCnt="0"/>
      <dgm:spPr/>
    </dgm:pt>
    <dgm:pt modelId="{F5EF2890-E0AF-404E-B783-937F2EC32966}" type="pres">
      <dgm:prSet presAssocID="{0A0969FE-C473-4B6F-A863-568C431DF3BC}" presName="rootText" presStyleLbl="node3" presStyleIdx="2" presStyleCnt="8" custScaleX="134829" custLinFactX="-29225" custLinFactNeighborX="-100000" custLinFactNeighborY="-3588">
        <dgm:presLayoutVars>
          <dgm:chPref val="3"/>
        </dgm:presLayoutVars>
      </dgm:prSet>
      <dgm:spPr>
        <a:xfrm>
          <a:off x="1401259" y="2073173"/>
          <a:ext cx="1993389" cy="739228"/>
        </a:xfrm>
        <a:prstGeom prst="rect">
          <a:avLst/>
        </a:prstGeom>
      </dgm:spPr>
    </dgm:pt>
    <dgm:pt modelId="{0B5D19F0-9866-4397-96D9-3158094A5CD3}" type="pres">
      <dgm:prSet presAssocID="{0A0969FE-C473-4B6F-A863-568C431DF3BC}" presName="rootConnector" presStyleLbl="node3" presStyleIdx="2" presStyleCnt="8"/>
      <dgm:spPr/>
    </dgm:pt>
    <dgm:pt modelId="{D28F1798-3E62-4DED-A639-9D6D8E880065}" type="pres">
      <dgm:prSet presAssocID="{0A0969FE-C473-4B6F-A863-568C431DF3BC}" presName="hierChild4" presStyleCnt="0"/>
      <dgm:spPr/>
    </dgm:pt>
    <dgm:pt modelId="{7B13FD6F-A778-4025-A014-956633CC6A6B}" type="pres">
      <dgm:prSet presAssocID="{0A0969FE-C473-4B6F-A863-568C431DF3BC}" presName="hierChild5" presStyleCnt="0"/>
      <dgm:spPr/>
    </dgm:pt>
    <dgm:pt modelId="{B162E243-748B-43DA-A0F1-F004ACC74C0E}" type="pres">
      <dgm:prSet presAssocID="{B8FAFE15-9CBC-4897-99EE-7FE40616DA2D}" presName="hierChild5" presStyleCnt="0"/>
      <dgm:spPr/>
    </dgm:pt>
    <dgm:pt modelId="{D6687976-5DBB-4807-9C34-F54BA7F3B6ED}" type="pres">
      <dgm:prSet presAssocID="{8953E504-E500-424E-BC74-BC0848CDED3E}" presName="Name37" presStyleLbl="parChTrans1D2" presStyleIdx="1" presStyleCnt="2"/>
      <dgm:spPr/>
    </dgm:pt>
    <dgm:pt modelId="{D1E4E777-1A9F-465F-A846-20FE114BB790}" type="pres">
      <dgm:prSet presAssocID="{41397885-F0FF-4FD4-BEE8-1788FE21571A}" presName="hierRoot2" presStyleCnt="0">
        <dgm:presLayoutVars>
          <dgm:hierBranch val="init"/>
        </dgm:presLayoutVars>
      </dgm:prSet>
      <dgm:spPr/>
    </dgm:pt>
    <dgm:pt modelId="{17B05239-9C1A-496C-8A5A-112EF81EBF33}" type="pres">
      <dgm:prSet presAssocID="{41397885-F0FF-4FD4-BEE8-1788FE21571A}" presName="rootComposite" presStyleCnt="0"/>
      <dgm:spPr/>
    </dgm:pt>
    <dgm:pt modelId="{84E1C327-C90D-45B8-9945-7AD90F26C654}" type="pres">
      <dgm:prSet presAssocID="{41397885-F0FF-4FD4-BEE8-1788FE21571A}" presName="rootText" presStyleLbl="node2" presStyleIdx="1" presStyleCnt="2" custScaleX="159568" custLinFactX="29074" custLinFactNeighborX="100000" custLinFactNeighborY="9612">
        <dgm:presLayoutVars>
          <dgm:chPref val="3"/>
        </dgm:presLayoutVars>
      </dgm:prSet>
      <dgm:spPr/>
    </dgm:pt>
    <dgm:pt modelId="{318BE5B9-8BCA-4E0F-AE9E-5F3C88CCC933}" type="pres">
      <dgm:prSet presAssocID="{41397885-F0FF-4FD4-BEE8-1788FE21571A}" presName="rootConnector" presStyleLbl="node2" presStyleIdx="1" presStyleCnt="2"/>
      <dgm:spPr/>
    </dgm:pt>
    <dgm:pt modelId="{F4E52634-125F-4681-9981-7C3667200007}" type="pres">
      <dgm:prSet presAssocID="{41397885-F0FF-4FD4-BEE8-1788FE21571A}" presName="hierChild4" presStyleCnt="0"/>
      <dgm:spPr/>
    </dgm:pt>
    <dgm:pt modelId="{8FCDE2DF-5BFE-4241-B1CC-4472C7F109B9}" type="pres">
      <dgm:prSet presAssocID="{0C326E03-6900-47E6-A0DD-1F1E7BC7B7F5}" presName="Name37" presStyleLbl="parChTrans1D3" presStyleIdx="3" presStyleCnt="8"/>
      <dgm:spPr/>
    </dgm:pt>
    <dgm:pt modelId="{4EE0AE70-4B13-4F62-AE9A-B2C1411D002B}" type="pres">
      <dgm:prSet presAssocID="{B4768EBD-B01D-4C77-8695-AD2D23190269}" presName="hierRoot2" presStyleCnt="0">
        <dgm:presLayoutVars>
          <dgm:hierBranch val="init"/>
        </dgm:presLayoutVars>
      </dgm:prSet>
      <dgm:spPr/>
    </dgm:pt>
    <dgm:pt modelId="{C242074C-BD11-4329-9219-985AA8EA8EB0}" type="pres">
      <dgm:prSet presAssocID="{B4768EBD-B01D-4C77-8695-AD2D23190269}" presName="rootComposite" presStyleCnt="0"/>
      <dgm:spPr/>
    </dgm:pt>
    <dgm:pt modelId="{EFB529F7-967B-4730-88D3-9BB51E18805E}" type="pres">
      <dgm:prSet presAssocID="{B4768EBD-B01D-4C77-8695-AD2D23190269}" presName="rootText" presStyleLbl="node3" presStyleIdx="3" presStyleCnt="8" custScaleX="134593" custLinFactX="33197" custLinFactNeighborX="100000" custLinFactNeighborY="-616">
        <dgm:presLayoutVars>
          <dgm:chPref val="3"/>
        </dgm:presLayoutVars>
      </dgm:prSet>
      <dgm:spPr/>
    </dgm:pt>
    <dgm:pt modelId="{0BF05DF2-AC31-4D21-8680-D53759D20D53}" type="pres">
      <dgm:prSet presAssocID="{B4768EBD-B01D-4C77-8695-AD2D23190269}" presName="rootConnector" presStyleLbl="node3" presStyleIdx="3" presStyleCnt="8"/>
      <dgm:spPr/>
    </dgm:pt>
    <dgm:pt modelId="{2BE7BF1F-55E6-4D91-8BA1-DF0D1F7B5412}" type="pres">
      <dgm:prSet presAssocID="{B4768EBD-B01D-4C77-8695-AD2D23190269}" presName="hierChild4" presStyleCnt="0"/>
      <dgm:spPr/>
    </dgm:pt>
    <dgm:pt modelId="{4807502E-7B23-4978-AEBD-2B1FF8C386D2}" type="pres">
      <dgm:prSet presAssocID="{B4768EBD-B01D-4C77-8695-AD2D23190269}" presName="hierChild5" presStyleCnt="0"/>
      <dgm:spPr/>
    </dgm:pt>
    <dgm:pt modelId="{EDEDB305-D633-4415-858B-C615DD05CACE}" type="pres">
      <dgm:prSet presAssocID="{8065A01A-2050-4EF8-AAC1-2A41E03FFB6A}" presName="Name37" presStyleLbl="parChTrans1D3" presStyleIdx="4" presStyleCnt="8"/>
      <dgm:spPr/>
    </dgm:pt>
    <dgm:pt modelId="{DC41EAA0-F692-4E3F-94B5-224578CB1811}" type="pres">
      <dgm:prSet presAssocID="{BF847E7B-E7A3-4C9C-A8F1-E071F0FC6DB5}" presName="hierRoot2" presStyleCnt="0">
        <dgm:presLayoutVars>
          <dgm:hierBranch val="init"/>
        </dgm:presLayoutVars>
      </dgm:prSet>
      <dgm:spPr/>
    </dgm:pt>
    <dgm:pt modelId="{4916B31E-F445-4AB1-A7E5-82126AA537B3}" type="pres">
      <dgm:prSet presAssocID="{BF847E7B-E7A3-4C9C-A8F1-E071F0FC6DB5}" presName="rootComposite" presStyleCnt="0"/>
      <dgm:spPr/>
    </dgm:pt>
    <dgm:pt modelId="{C74C4238-EC50-4817-8EF6-2E265D157F5A}" type="pres">
      <dgm:prSet presAssocID="{BF847E7B-E7A3-4C9C-A8F1-E071F0FC6DB5}" presName="rootText" presStyleLbl="node3" presStyleIdx="4" presStyleCnt="8" custScaleX="134829" custLinFactX="34093" custLinFactNeighborX="100000" custLinFactNeighborY="-19767">
        <dgm:presLayoutVars>
          <dgm:chPref val="3"/>
        </dgm:presLayoutVars>
      </dgm:prSet>
      <dgm:spPr/>
    </dgm:pt>
    <dgm:pt modelId="{F65B866D-095A-4D86-AAAF-54D05228A80E}" type="pres">
      <dgm:prSet presAssocID="{BF847E7B-E7A3-4C9C-A8F1-E071F0FC6DB5}" presName="rootConnector" presStyleLbl="node3" presStyleIdx="4" presStyleCnt="8"/>
      <dgm:spPr/>
    </dgm:pt>
    <dgm:pt modelId="{931F47D5-E914-47CA-82F4-B411CF4B69CB}" type="pres">
      <dgm:prSet presAssocID="{BF847E7B-E7A3-4C9C-A8F1-E071F0FC6DB5}" presName="hierChild4" presStyleCnt="0"/>
      <dgm:spPr/>
    </dgm:pt>
    <dgm:pt modelId="{F0D2CD39-37E1-4260-A253-93E76BD26B57}" type="pres">
      <dgm:prSet presAssocID="{BF847E7B-E7A3-4C9C-A8F1-E071F0FC6DB5}" presName="hierChild5" presStyleCnt="0"/>
      <dgm:spPr/>
    </dgm:pt>
    <dgm:pt modelId="{9AAE3FDD-218F-4700-B7CB-39660DC3AFF2}" type="pres">
      <dgm:prSet presAssocID="{D66DFD8D-754F-488C-A039-FB06F1C424E7}" presName="Name37" presStyleLbl="parChTrans1D3" presStyleIdx="5" presStyleCnt="8"/>
      <dgm:spPr/>
    </dgm:pt>
    <dgm:pt modelId="{55B3DADE-D09E-4711-BA52-C77F5E06F272}" type="pres">
      <dgm:prSet presAssocID="{A261A5C9-B4E9-47F7-BAFD-047B579F9884}" presName="hierRoot2" presStyleCnt="0">
        <dgm:presLayoutVars>
          <dgm:hierBranch val="init"/>
        </dgm:presLayoutVars>
      </dgm:prSet>
      <dgm:spPr/>
    </dgm:pt>
    <dgm:pt modelId="{1DC3902B-59DF-4949-B464-E8CB4C731D4B}" type="pres">
      <dgm:prSet presAssocID="{A261A5C9-B4E9-47F7-BAFD-047B579F9884}" presName="rootComposite" presStyleCnt="0"/>
      <dgm:spPr/>
    </dgm:pt>
    <dgm:pt modelId="{6B1DA556-B092-42CF-85DA-CC014D4B1CA6}" type="pres">
      <dgm:prSet presAssocID="{A261A5C9-B4E9-47F7-BAFD-047B579F9884}" presName="rootText" presStyleLbl="node3" presStyleIdx="5" presStyleCnt="8" custScaleX="134829" custLinFactX="35675" custLinFactNeighborX="100000" custLinFactNeighborY="-34062">
        <dgm:presLayoutVars>
          <dgm:chPref val="3"/>
        </dgm:presLayoutVars>
      </dgm:prSet>
      <dgm:spPr/>
    </dgm:pt>
    <dgm:pt modelId="{9241B94B-9585-42AB-A5F6-87B5D037EE73}" type="pres">
      <dgm:prSet presAssocID="{A261A5C9-B4E9-47F7-BAFD-047B579F9884}" presName="rootConnector" presStyleLbl="node3" presStyleIdx="5" presStyleCnt="8"/>
      <dgm:spPr/>
    </dgm:pt>
    <dgm:pt modelId="{91404CB0-0DA0-42EB-B911-19D03ED8DA8E}" type="pres">
      <dgm:prSet presAssocID="{A261A5C9-B4E9-47F7-BAFD-047B579F9884}" presName="hierChild4" presStyleCnt="0"/>
      <dgm:spPr/>
    </dgm:pt>
    <dgm:pt modelId="{CE1FF9BC-B55D-4E05-9C92-3CAA9CDFA2CC}" type="pres">
      <dgm:prSet presAssocID="{A261A5C9-B4E9-47F7-BAFD-047B579F9884}" presName="hierChild5" presStyleCnt="0"/>
      <dgm:spPr/>
    </dgm:pt>
    <dgm:pt modelId="{2C8006D1-B24D-4A0A-884E-5F33119DBDAD}" type="pres">
      <dgm:prSet presAssocID="{F9928356-EFE4-4D76-9E12-16BA3D44B0C9}" presName="Name37" presStyleLbl="parChTrans1D3" presStyleIdx="6" presStyleCnt="8"/>
      <dgm:spPr/>
    </dgm:pt>
    <dgm:pt modelId="{30E23E78-6E06-4B2B-AB03-A5D016A4653B}" type="pres">
      <dgm:prSet presAssocID="{B2A5B5E3-A97C-4970-B257-D348F1B4698A}" presName="hierRoot2" presStyleCnt="0">
        <dgm:presLayoutVars>
          <dgm:hierBranch val="init"/>
        </dgm:presLayoutVars>
      </dgm:prSet>
      <dgm:spPr/>
    </dgm:pt>
    <dgm:pt modelId="{414936AA-6E74-4CE0-9A38-9D261A509480}" type="pres">
      <dgm:prSet presAssocID="{B2A5B5E3-A97C-4970-B257-D348F1B4698A}" presName="rootComposite" presStyleCnt="0"/>
      <dgm:spPr/>
    </dgm:pt>
    <dgm:pt modelId="{C17FD3AB-40EB-4FFA-A0E0-C7C3C6545C11}" type="pres">
      <dgm:prSet presAssocID="{B2A5B5E3-A97C-4970-B257-D348F1B4698A}" presName="rootText" presStyleLbl="node3" presStyleIdx="6" presStyleCnt="8" custScaleX="134829" custLinFactX="38364" custLinFactNeighborX="100000" custLinFactNeighborY="-48365">
        <dgm:presLayoutVars>
          <dgm:chPref val="3"/>
        </dgm:presLayoutVars>
      </dgm:prSet>
      <dgm:spPr/>
    </dgm:pt>
    <dgm:pt modelId="{6715C492-3D74-4BD8-962C-E3DC264E2D10}" type="pres">
      <dgm:prSet presAssocID="{B2A5B5E3-A97C-4970-B257-D348F1B4698A}" presName="rootConnector" presStyleLbl="node3" presStyleIdx="6" presStyleCnt="8"/>
      <dgm:spPr/>
    </dgm:pt>
    <dgm:pt modelId="{F98320B9-742C-49AC-B97F-985203E1FA25}" type="pres">
      <dgm:prSet presAssocID="{B2A5B5E3-A97C-4970-B257-D348F1B4698A}" presName="hierChild4" presStyleCnt="0"/>
      <dgm:spPr/>
    </dgm:pt>
    <dgm:pt modelId="{DC0DB366-223E-4EE4-8681-237C795E6E3D}" type="pres">
      <dgm:prSet presAssocID="{B2A5B5E3-A97C-4970-B257-D348F1B4698A}" presName="hierChild5" presStyleCnt="0"/>
      <dgm:spPr/>
    </dgm:pt>
    <dgm:pt modelId="{83402643-F85F-48D2-993E-BD4208638638}" type="pres">
      <dgm:prSet presAssocID="{83219921-576C-470A-A897-30AF31F6902D}" presName="Name37" presStyleLbl="parChTrans1D3" presStyleIdx="7" presStyleCnt="8"/>
      <dgm:spPr/>
    </dgm:pt>
    <dgm:pt modelId="{35A767AE-E07A-4CC6-BCD7-F79FD2E4442E}" type="pres">
      <dgm:prSet presAssocID="{26EC813E-325C-4DBF-BD9F-6E46BD4F64E0}" presName="hierRoot2" presStyleCnt="0">
        <dgm:presLayoutVars>
          <dgm:hierBranch val="init"/>
        </dgm:presLayoutVars>
      </dgm:prSet>
      <dgm:spPr/>
    </dgm:pt>
    <dgm:pt modelId="{B0E61191-6D38-49CD-9934-D0796B383E9C}" type="pres">
      <dgm:prSet presAssocID="{26EC813E-325C-4DBF-BD9F-6E46BD4F64E0}" presName="rootComposite" presStyleCnt="0"/>
      <dgm:spPr/>
    </dgm:pt>
    <dgm:pt modelId="{A8AFD675-9F45-4FCF-A737-8B8F1267C76B}" type="pres">
      <dgm:prSet presAssocID="{26EC813E-325C-4DBF-BD9F-6E46BD4F64E0}" presName="rootText" presStyleLbl="node3" presStyleIdx="7" presStyleCnt="8" custScaleX="134829" custLinFactX="36760" custLinFactNeighborX="100000" custLinFactNeighborY="-50790">
        <dgm:presLayoutVars>
          <dgm:chPref val="3"/>
        </dgm:presLayoutVars>
      </dgm:prSet>
      <dgm:spPr>
        <a:prstGeom prst="rect">
          <a:avLst/>
        </a:prstGeom>
      </dgm:spPr>
    </dgm:pt>
    <dgm:pt modelId="{6F9DCE5F-F755-4D10-8BE3-DBADB56FF09D}" type="pres">
      <dgm:prSet presAssocID="{26EC813E-325C-4DBF-BD9F-6E46BD4F64E0}" presName="rootConnector" presStyleLbl="node3" presStyleIdx="7" presStyleCnt="8"/>
      <dgm:spPr/>
    </dgm:pt>
    <dgm:pt modelId="{8CAC76CC-4283-468E-8570-B005A27832AA}" type="pres">
      <dgm:prSet presAssocID="{26EC813E-325C-4DBF-BD9F-6E46BD4F64E0}" presName="hierChild4" presStyleCnt="0"/>
      <dgm:spPr/>
    </dgm:pt>
    <dgm:pt modelId="{0E66ACE6-9031-45A2-A1EA-28B01D158FA5}" type="pres">
      <dgm:prSet presAssocID="{26EC813E-325C-4DBF-BD9F-6E46BD4F64E0}" presName="hierChild5" presStyleCnt="0"/>
      <dgm:spPr/>
    </dgm:pt>
    <dgm:pt modelId="{BF8A5D87-94BC-43D2-8A02-6E1942E645FB}" type="pres">
      <dgm:prSet presAssocID="{41397885-F0FF-4FD4-BEE8-1788FE21571A}" presName="hierChild5" presStyleCnt="0"/>
      <dgm:spPr/>
    </dgm:pt>
    <dgm:pt modelId="{C593941F-BFA9-4C42-8814-D6B50D49B50D}" type="pres">
      <dgm:prSet presAssocID="{3D22CBC6-3278-4D45-B54A-08FE32462CF1}" presName="hierChild3" presStyleCnt="0"/>
      <dgm:spPr/>
    </dgm:pt>
  </dgm:ptLst>
  <dgm:cxnLst>
    <dgm:cxn modelId="{C5AFE200-9F73-4950-8CCA-3229D5E26354}" type="presOf" srcId="{A261A5C9-B4E9-47F7-BAFD-047B579F9884}" destId="{6B1DA556-B092-42CF-85DA-CC014D4B1CA6}" srcOrd="0" destOrd="0" presId="urn:microsoft.com/office/officeart/2005/8/layout/orgChart1"/>
    <dgm:cxn modelId="{71780A01-0E49-4493-B678-D6E0AAC4F9E2}" type="presOf" srcId="{41397885-F0FF-4FD4-BEE8-1788FE21571A}" destId="{318BE5B9-8BCA-4E0F-AE9E-5F3C88CCC933}" srcOrd="1" destOrd="0" presId="urn:microsoft.com/office/officeart/2005/8/layout/orgChart1"/>
    <dgm:cxn modelId="{76997503-377D-4D13-B5A6-B87B22916F9B}" type="presOf" srcId="{287C9104-B42C-448D-B3AF-6430CAE78F87}" destId="{CAF9C8A0-46F4-4420-8127-F5050E0ADC38}" srcOrd="1" destOrd="0" presId="urn:microsoft.com/office/officeart/2005/8/layout/orgChart1"/>
    <dgm:cxn modelId="{12A97F03-86C9-40F3-A315-552F5F2FD1E5}" type="presOf" srcId="{3D22CBC6-3278-4D45-B54A-08FE32462CF1}" destId="{56B62000-C15E-413F-A24F-CB6CEFB3B088}" srcOrd="0" destOrd="0" presId="urn:microsoft.com/office/officeart/2005/8/layout/orgChart1"/>
    <dgm:cxn modelId="{D288B904-2A50-4A55-B8CD-C65A481E39A5}" srcId="{9C5AF656-7BAD-4F17-8C5C-8591FD48D655}" destId="{3D22CBC6-3278-4D45-B54A-08FE32462CF1}" srcOrd="0" destOrd="0" parTransId="{637108A7-B8C3-4777-8B6C-6ECE287EA277}" sibTransId="{6D02B2C6-D087-4CD6-A3EC-8C78DF5B1601}"/>
    <dgm:cxn modelId="{304A8905-8686-4E96-94CD-7C0F0D3B7FE5}" type="presOf" srcId="{83219921-576C-470A-A897-30AF31F6902D}" destId="{83402643-F85F-48D2-993E-BD4208638638}" srcOrd="0" destOrd="0" presId="urn:microsoft.com/office/officeart/2005/8/layout/orgChart1"/>
    <dgm:cxn modelId="{69C41106-C42A-4327-A8CE-560AEE326BEE}" srcId="{41397885-F0FF-4FD4-BEE8-1788FE21571A}" destId="{B2A5B5E3-A97C-4970-B257-D348F1B4698A}" srcOrd="3" destOrd="0" parTransId="{F9928356-EFE4-4D76-9E12-16BA3D44B0C9}" sibTransId="{A593C76C-5EC7-43BE-843E-F965AB8EF732}"/>
    <dgm:cxn modelId="{4173D40C-83BF-4F2B-93E1-A355FCAF50E7}" type="presOf" srcId="{0C326E03-6900-47E6-A0DD-1F1E7BC7B7F5}" destId="{8FCDE2DF-5BFE-4241-B1CC-4472C7F109B9}" srcOrd="0" destOrd="0" presId="urn:microsoft.com/office/officeart/2005/8/layout/orgChart1"/>
    <dgm:cxn modelId="{2512C91C-09A1-4910-B841-050CD5A4A133}" type="presOf" srcId="{26EC813E-325C-4DBF-BD9F-6E46BD4F64E0}" destId="{6F9DCE5F-F755-4D10-8BE3-DBADB56FF09D}" srcOrd="1" destOrd="0" presId="urn:microsoft.com/office/officeart/2005/8/layout/orgChart1"/>
    <dgm:cxn modelId="{0C93561E-8DC8-4993-B262-D0BA0B754D75}" type="presOf" srcId="{BF847E7B-E7A3-4C9C-A8F1-E071F0FC6DB5}" destId="{F65B866D-095A-4D86-AAAF-54D05228A80E}" srcOrd="1" destOrd="0" presId="urn:microsoft.com/office/officeart/2005/8/layout/orgChart1"/>
    <dgm:cxn modelId="{2698EE21-34A5-4C93-813E-D044D1D767FA}" type="presOf" srcId="{8953E504-E500-424E-BC74-BC0848CDED3E}" destId="{D6687976-5DBB-4807-9C34-F54BA7F3B6ED}" srcOrd="0" destOrd="0" presId="urn:microsoft.com/office/officeart/2005/8/layout/orgChart1"/>
    <dgm:cxn modelId="{A732DA23-257A-43F5-B1C8-933299C952D5}" srcId="{B8FAFE15-9CBC-4897-99EE-7FE40616DA2D}" destId="{A6F8C5D1-D910-4142-9E3D-77719CA20764}" srcOrd="0" destOrd="0" parTransId="{7CD3FCB4-7836-492F-BFD9-146812D161C1}" sibTransId="{F20D0672-10E9-491D-9D14-39E10B67844A}"/>
    <dgm:cxn modelId="{419FF424-F9BE-4433-81FB-09A017CCB774}" srcId="{3D22CBC6-3278-4D45-B54A-08FE32462CF1}" destId="{B8FAFE15-9CBC-4897-99EE-7FE40616DA2D}" srcOrd="0" destOrd="0" parTransId="{5BC25BEB-CAC2-4808-B455-5709C2DDD4F0}" sibTransId="{3199D076-E41D-4E36-9F14-C80FD7CE2ECF}"/>
    <dgm:cxn modelId="{4363FE2F-4EF5-4BD3-AD36-1FE5F9D69063}" type="presOf" srcId="{9C5AF656-7BAD-4F17-8C5C-8591FD48D655}" destId="{E35CB74D-D88B-410F-8000-00FE8FBFED36}" srcOrd="0" destOrd="0" presId="urn:microsoft.com/office/officeart/2005/8/layout/orgChart1"/>
    <dgm:cxn modelId="{9965C539-18CC-497C-A82D-7D10C109FA46}" type="presOf" srcId="{7CD3FCB4-7836-492F-BFD9-146812D161C1}" destId="{B6975AEE-CEE4-49D2-ADC9-76186FBCD742}" srcOrd="0" destOrd="0" presId="urn:microsoft.com/office/officeart/2005/8/layout/orgChart1"/>
    <dgm:cxn modelId="{B4AE5064-6516-4194-924B-40F404DA504A}" srcId="{B8FAFE15-9CBC-4897-99EE-7FE40616DA2D}" destId="{287C9104-B42C-448D-B3AF-6430CAE78F87}" srcOrd="1" destOrd="0" parTransId="{1F4CD586-1CD5-425E-8B7E-EF2849CA0656}" sibTransId="{6672D551-1B65-4D51-B0BA-8379D87B85D2}"/>
    <dgm:cxn modelId="{C73B4165-48DA-4759-ACF9-A35152C2BCF7}" type="presOf" srcId="{41397885-F0FF-4FD4-BEE8-1788FE21571A}" destId="{84E1C327-C90D-45B8-9945-7AD90F26C654}" srcOrd="0" destOrd="0" presId="urn:microsoft.com/office/officeart/2005/8/layout/orgChart1"/>
    <dgm:cxn modelId="{9118F749-3635-45B8-A207-717025D8CF5B}" type="presOf" srcId="{A6F8C5D1-D910-4142-9E3D-77719CA20764}" destId="{51D1D0D9-4CA2-44B4-B215-0779FD6D9977}" srcOrd="0" destOrd="0" presId="urn:microsoft.com/office/officeart/2005/8/layout/orgChart1"/>
    <dgm:cxn modelId="{3B59D76C-6185-4FFC-8AFD-E4F9F62C9512}" srcId="{3D22CBC6-3278-4D45-B54A-08FE32462CF1}" destId="{41397885-F0FF-4FD4-BEE8-1788FE21571A}" srcOrd="1" destOrd="0" parTransId="{8953E504-E500-424E-BC74-BC0848CDED3E}" sibTransId="{8CEFDEA6-250F-471F-886D-3A50FF716A6C}"/>
    <dgm:cxn modelId="{52A0766E-6C7F-4DDD-B4B6-2A5DBC73D86E}" type="presOf" srcId="{287C9104-B42C-448D-B3AF-6430CAE78F87}" destId="{EFABCAFC-25B1-412E-9DC3-28DC7C807B8F}" srcOrd="0" destOrd="0" presId="urn:microsoft.com/office/officeart/2005/8/layout/orgChart1"/>
    <dgm:cxn modelId="{F92F976E-3692-4D7A-B8FE-35625373519E}" type="presOf" srcId="{BF847E7B-E7A3-4C9C-A8F1-E071F0FC6DB5}" destId="{C74C4238-EC50-4817-8EF6-2E265D157F5A}" srcOrd="0" destOrd="0" presId="urn:microsoft.com/office/officeart/2005/8/layout/orgChart1"/>
    <dgm:cxn modelId="{16B14472-6A7A-4947-A7C9-49AC96109ED5}" type="presOf" srcId="{A261A5C9-B4E9-47F7-BAFD-047B579F9884}" destId="{9241B94B-9585-42AB-A5F6-87B5D037EE73}" srcOrd="1" destOrd="0" presId="urn:microsoft.com/office/officeart/2005/8/layout/orgChart1"/>
    <dgm:cxn modelId="{E89DD352-5F61-4CD2-A602-C50B08EA5ACC}" type="presOf" srcId="{F9928356-EFE4-4D76-9E12-16BA3D44B0C9}" destId="{2C8006D1-B24D-4A0A-884E-5F33119DBDAD}" srcOrd="0" destOrd="0" presId="urn:microsoft.com/office/officeart/2005/8/layout/orgChart1"/>
    <dgm:cxn modelId="{1D3C3E7B-87A1-4840-8449-849FDC2E07BB}" srcId="{41397885-F0FF-4FD4-BEE8-1788FE21571A}" destId="{BF847E7B-E7A3-4C9C-A8F1-E071F0FC6DB5}" srcOrd="1" destOrd="0" parTransId="{8065A01A-2050-4EF8-AAC1-2A41E03FFB6A}" sibTransId="{7E5DC282-A085-46EA-9455-8BB71A34204E}"/>
    <dgm:cxn modelId="{F9C9A67C-52EA-4AAB-A43A-648EBD5A53D1}" type="presOf" srcId="{D66DFD8D-754F-488C-A039-FB06F1C424E7}" destId="{9AAE3FDD-218F-4700-B7CB-39660DC3AFF2}" srcOrd="0" destOrd="0" presId="urn:microsoft.com/office/officeart/2005/8/layout/orgChart1"/>
    <dgm:cxn modelId="{3D434484-CB31-4832-8AF2-C954AD7515FC}" type="presOf" srcId="{B8FAFE15-9CBC-4897-99EE-7FE40616DA2D}" destId="{76503367-C0EA-4A3A-8DB9-5DEE6C324EA3}" srcOrd="1" destOrd="0" presId="urn:microsoft.com/office/officeart/2005/8/layout/orgChart1"/>
    <dgm:cxn modelId="{A65FB988-137C-47BC-9694-C1B6E7C36754}" srcId="{41397885-F0FF-4FD4-BEE8-1788FE21571A}" destId="{B4768EBD-B01D-4C77-8695-AD2D23190269}" srcOrd="0" destOrd="0" parTransId="{0C326E03-6900-47E6-A0DD-1F1E7BC7B7F5}" sibTransId="{FD30CB90-F36C-4CFA-A552-5BDF4A7616F3}"/>
    <dgm:cxn modelId="{1E637E98-DF41-410B-8FEF-E573E6A3117D}" type="presOf" srcId="{B4768EBD-B01D-4C77-8695-AD2D23190269}" destId="{0BF05DF2-AC31-4D21-8680-D53759D20D53}" srcOrd="1" destOrd="0" presId="urn:microsoft.com/office/officeart/2005/8/layout/orgChart1"/>
    <dgm:cxn modelId="{D95ECA99-F224-4B17-B2E1-CD5602EA5005}" type="presOf" srcId="{B8FAFE15-9CBC-4897-99EE-7FE40616DA2D}" destId="{F744207F-05B6-4878-A3B4-EDFFE3F405C9}" srcOrd="0" destOrd="0" presId="urn:microsoft.com/office/officeart/2005/8/layout/orgChart1"/>
    <dgm:cxn modelId="{80C0E89B-C146-47DE-A8B8-6E9103C9B28A}" type="presOf" srcId="{A6F8C5D1-D910-4142-9E3D-77719CA20764}" destId="{C1DDFE1B-2B6E-4FF1-8225-809AF7E9CB67}" srcOrd="1" destOrd="0" presId="urn:microsoft.com/office/officeart/2005/8/layout/orgChart1"/>
    <dgm:cxn modelId="{6F7863AA-249E-411C-BE40-4B5080CC25AE}" type="presOf" srcId="{B2A5B5E3-A97C-4970-B257-D348F1B4698A}" destId="{6715C492-3D74-4BD8-962C-E3DC264E2D10}" srcOrd="1" destOrd="0" presId="urn:microsoft.com/office/officeart/2005/8/layout/orgChart1"/>
    <dgm:cxn modelId="{53C676AA-CB28-474A-8EFB-D3FB1358942C}" srcId="{B8FAFE15-9CBC-4897-99EE-7FE40616DA2D}" destId="{0A0969FE-C473-4B6F-A863-568C431DF3BC}" srcOrd="2" destOrd="0" parTransId="{90ED3657-22CB-4496-96D2-56F998035FB4}" sibTransId="{F6164392-641E-460F-9733-C2108C915AB2}"/>
    <dgm:cxn modelId="{AF5BE7B2-9D92-4569-B39D-7DA130C6F686}" type="presOf" srcId="{0A0969FE-C473-4B6F-A863-568C431DF3BC}" destId="{0B5D19F0-9866-4397-96D9-3158094A5CD3}" srcOrd="1" destOrd="0" presId="urn:microsoft.com/office/officeart/2005/8/layout/orgChart1"/>
    <dgm:cxn modelId="{11BF9DC1-7357-4CB0-B8C4-50C22FD7826E}" type="presOf" srcId="{8065A01A-2050-4EF8-AAC1-2A41E03FFB6A}" destId="{EDEDB305-D633-4415-858B-C615DD05CACE}" srcOrd="0" destOrd="0" presId="urn:microsoft.com/office/officeart/2005/8/layout/orgChart1"/>
    <dgm:cxn modelId="{EF75ACC3-9BC2-401A-8406-9A08EE104888}" srcId="{41397885-F0FF-4FD4-BEE8-1788FE21571A}" destId="{A261A5C9-B4E9-47F7-BAFD-047B579F9884}" srcOrd="2" destOrd="0" parTransId="{D66DFD8D-754F-488C-A039-FB06F1C424E7}" sibTransId="{07CBF746-F87B-402F-83E5-39354FECB29D}"/>
    <dgm:cxn modelId="{5A3391C5-57AF-4FAA-8A45-C21FF89112D3}" type="presOf" srcId="{90ED3657-22CB-4496-96D2-56F998035FB4}" destId="{9F602B02-CA7E-482E-901D-86E90CC85695}" srcOrd="0" destOrd="0" presId="urn:microsoft.com/office/officeart/2005/8/layout/orgChart1"/>
    <dgm:cxn modelId="{9D2851CA-84B0-445C-BFF9-0FDB40ACF4A8}" type="presOf" srcId="{B2A5B5E3-A97C-4970-B257-D348F1B4698A}" destId="{C17FD3AB-40EB-4FFA-A0E0-C7C3C6545C11}" srcOrd="0" destOrd="0" presId="urn:microsoft.com/office/officeart/2005/8/layout/orgChart1"/>
    <dgm:cxn modelId="{5E7608CE-41F2-4193-889A-0EF661FDCA8F}" srcId="{41397885-F0FF-4FD4-BEE8-1788FE21571A}" destId="{26EC813E-325C-4DBF-BD9F-6E46BD4F64E0}" srcOrd="4" destOrd="0" parTransId="{83219921-576C-470A-A897-30AF31F6902D}" sibTransId="{CCE32F2C-F41E-4589-AF4A-63A972E37C2E}"/>
    <dgm:cxn modelId="{C93B27D7-97BA-49C1-B050-354D285D3679}" type="presOf" srcId="{1F4CD586-1CD5-425E-8B7E-EF2849CA0656}" destId="{57F16595-19C8-4E65-9251-4E3B140D1886}" srcOrd="0" destOrd="0" presId="urn:microsoft.com/office/officeart/2005/8/layout/orgChart1"/>
    <dgm:cxn modelId="{33324CE0-FDED-48EF-A26D-AC18E5228DBA}" type="presOf" srcId="{B4768EBD-B01D-4C77-8695-AD2D23190269}" destId="{EFB529F7-967B-4730-88D3-9BB51E18805E}" srcOrd="0" destOrd="0" presId="urn:microsoft.com/office/officeart/2005/8/layout/orgChart1"/>
    <dgm:cxn modelId="{7FA88CE8-A149-4113-A19A-B08EAE0D89B9}" type="presOf" srcId="{5BC25BEB-CAC2-4808-B455-5709C2DDD4F0}" destId="{7A0F43A5-39DD-4300-88A6-B1A547F88D85}" srcOrd="0" destOrd="0" presId="urn:microsoft.com/office/officeart/2005/8/layout/orgChart1"/>
    <dgm:cxn modelId="{B4DC63EB-0E37-46EF-A2FF-717EDA66FCFA}" type="presOf" srcId="{26EC813E-325C-4DBF-BD9F-6E46BD4F64E0}" destId="{A8AFD675-9F45-4FCF-A737-8B8F1267C76B}" srcOrd="0" destOrd="0" presId="urn:microsoft.com/office/officeart/2005/8/layout/orgChart1"/>
    <dgm:cxn modelId="{70D3C3F8-B1C0-46CD-80E4-87E3C397CB4C}" type="presOf" srcId="{3D22CBC6-3278-4D45-B54A-08FE32462CF1}" destId="{ED711B1D-08E8-4916-B0AC-D7BA019DA963}" srcOrd="1" destOrd="0" presId="urn:microsoft.com/office/officeart/2005/8/layout/orgChart1"/>
    <dgm:cxn modelId="{0B9859FC-A118-4F10-B976-B19DD9C67AAB}" type="presOf" srcId="{0A0969FE-C473-4B6F-A863-568C431DF3BC}" destId="{F5EF2890-E0AF-404E-B783-937F2EC32966}" srcOrd="0" destOrd="0" presId="urn:microsoft.com/office/officeart/2005/8/layout/orgChart1"/>
    <dgm:cxn modelId="{6981CF92-661A-42F3-B627-E3F0BC07C75C}" type="presParOf" srcId="{E35CB74D-D88B-410F-8000-00FE8FBFED36}" destId="{E17E5D7A-B0CC-45A5-8D49-1F9ACC613483}" srcOrd="0" destOrd="0" presId="urn:microsoft.com/office/officeart/2005/8/layout/orgChart1"/>
    <dgm:cxn modelId="{C8EF558F-8991-4F47-BCBA-477CDC14A35D}" type="presParOf" srcId="{E17E5D7A-B0CC-45A5-8D49-1F9ACC613483}" destId="{5C4393CD-F28C-4FC6-8660-70EC660A27F4}" srcOrd="0" destOrd="0" presId="urn:microsoft.com/office/officeart/2005/8/layout/orgChart1"/>
    <dgm:cxn modelId="{EEDF1618-9218-499D-8BC8-2F4D187CADEC}" type="presParOf" srcId="{5C4393CD-F28C-4FC6-8660-70EC660A27F4}" destId="{56B62000-C15E-413F-A24F-CB6CEFB3B088}" srcOrd="0" destOrd="0" presId="urn:microsoft.com/office/officeart/2005/8/layout/orgChart1"/>
    <dgm:cxn modelId="{832936DD-CDCE-4696-B244-31C9468F95D8}" type="presParOf" srcId="{5C4393CD-F28C-4FC6-8660-70EC660A27F4}" destId="{ED711B1D-08E8-4916-B0AC-D7BA019DA963}" srcOrd="1" destOrd="0" presId="urn:microsoft.com/office/officeart/2005/8/layout/orgChart1"/>
    <dgm:cxn modelId="{FE30E944-A106-4C50-8A90-E24CAFBD2F32}" type="presParOf" srcId="{E17E5D7A-B0CC-45A5-8D49-1F9ACC613483}" destId="{0FBFC214-7F00-4F8F-9B2A-E3912F6DD913}" srcOrd="1" destOrd="0" presId="urn:microsoft.com/office/officeart/2005/8/layout/orgChart1"/>
    <dgm:cxn modelId="{76521F6F-028D-4689-8A19-3D3DFAF53F84}" type="presParOf" srcId="{0FBFC214-7F00-4F8F-9B2A-E3912F6DD913}" destId="{7A0F43A5-39DD-4300-88A6-B1A547F88D85}" srcOrd="0" destOrd="0" presId="urn:microsoft.com/office/officeart/2005/8/layout/orgChart1"/>
    <dgm:cxn modelId="{FD1D9DC1-7DFE-4E66-B9A8-ABD6A8709F6E}" type="presParOf" srcId="{0FBFC214-7F00-4F8F-9B2A-E3912F6DD913}" destId="{7BC1A272-BA55-4831-A4D6-38AD30C458B5}" srcOrd="1" destOrd="0" presId="urn:microsoft.com/office/officeart/2005/8/layout/orgChart1"/>
    <dgm:cxn modelId="{A3CDCCC7-5B5F-45E2-A330-28E02F8F40E5}" type="presParOf" srcId="{7BC1A272-BA55-4831-A4D6-38AD30C458B5}" destId="{8F1F567A-EED6-4C91-9EE5-333A9F49FDFB}" srcOrd="0" destOrd="0" presId="urn:microsoft.com/office/officeart/2005/8/layout/orgChart1"/>
    <dgm:cxn modelId="{3121927C-163C-47F4-BAAF-F52D870ED251}" type="presParOf" srcId="{8F1F567A-EED6-4C91-9EE5-333A9F49FDFB}" destId="{F744207F-05B6-4878-A3B4-EDFFE3F405C9}" srcOrd="0" destOrd="0" presId="urn:microsoft.com/office/officeart/2005/8/layout/orgChart1"/>
    <dgm:cxn modelId="{5EF995BB-3F10-47DA-A6F2-39DEC75426F7}" type="presParOf" srcId="{8F1F567A-EED6-4C91-9EE5-333A9F49FDFB}" destId="{76503367-C0EA-4A3A-8DB9-5DEE6C324EA3}" srcOrd="1" destOrd="0" presId="urn:microsoft.com/office/officeart/2005/8/layout/orgChart1"/>
    <dgm:cxn modelId="{3E8B01C0-34E7-480D-B2D4-66C5AFD21A5E}" type="presParOf" srcId="{7BC1A272-BA55-4831-A4D6-38AD30C458B5}" destId="{6D3E5020-3C08-4A7F-921C-D5651EC96C69}" srcOrd="1" destOrd="0" presId="urn:microsoft.com/office/officeart/2005/8/layout/orgChart1"/>
    <dgm:cxn modelId="{5916D119-840E-41DB-ABA3-DEE355DE518D}" type="presParOf" srcId="{6D3E5020-3C08-4A7F-921C-D5651EC96C69}" destId="{B6975AEE-CEE4-49D2-ADC9-76186FBCD742}" srcOrd="0" destOrd="0" presId="urn:microsoft.com/office/officeart/2005/8/layout/orgChart1"/>
    <dgm:cxn modelId="{CDB3E976-CB50-4E43-8B9D-B3036435A323}" type="presParOf" srcId="{6D3E5020-3C08-4A7F-921C-D5651EC96C69}" destId="{90AE05FD-3778-4FAC-80D3-ECC87D334B35}" srcOrd="1" destOrd="0" presId="urn:microsoft.com/office/officeart/2005/8/layout/orgChart1"/>
    <dgm:cxn modelId="{FD0EB839-E37B-4F30-AF48-7A59CB1E648B}" type="presParOf" srcId="{90AE05FD-3778-4FAC-80D3-ECC87D334B35}" destId="{92E84C88-FB1C-4A80-8AF4-55C9B4CEBD61}" srcOrd="0" destOrd="0" presId="urn:microsoft.com/office/officeart/2005/8/layout/orgChart1"/>
    <dgm:cxn modelId="{276DD3AC-C5FF-47C9-92F6-D7698587D41F}" type="presParOf" srcId="{92E84C88-FB1C-4A80-8AF4-55C9B4CEBD61}" destId="{51D1D0D9-4CA2-44B4-B215-0779FD6D9977}" srcOrd="0" destOrd="0" presId="urn:microsoft.com/office/officeart/2005/8/layout/orgChart1"/>
    <dgm:cxn modelId="{DD812893-8072-4C60-BBFE-8164135EE382}" type="presParOf" srcId="{92E84C88-FB1C-4A80-8AF4-55C9B4CEBD61}" destId="{C1DDFE1B-2B6E-4FF1-8225-809AF7E9CB67}" srcOrd="1" destOrd="0" presId="urn:microsoft.com/office/officeart/2005/8/layout/orgChart1"/>
    <dgm:cxn modelId="{635DEF34-B9B8-4A02-BE41-D68B348B7398}" type="presParOf" srcId="{90AE05FD-3778-4FAC-80D3-ECC87D334B35}" destId="{2B657CAF-B5BB-4827-B9B9-197D7C2FB236}" srcOrd="1" destOrd="0" presId="urn:microsoft.com/office/officeart/2005/8/layout/orgChart1"/>
    <dgm:cxn modelId="{B797D03A-9FD7-4D02-8AE1-AD01FB20DF96}" type="presParOf" srcId="{90AE05FD-3778-4FAC-80D3-ECC87D334B35}" destId="{0010F5AA-B5F8-4641-A73C-EC26A42F04FD}" srcOrd="2" destOrd="0" presId="urn:microsoft.com/office/officeart/2005/8/layout/orgChart1"/>
    <dgm:cxn modelId="{EAF7982C-B9D9-4CD4-8AE0-A09A3626B7AF}" type="presParOf" srcId="{6D3E5020-3C08-4A7F-921C-D5651EC96C69}" destId="{57F16595-19C8-4E65-9251-4E3B140D1886}" srcOrd="2" destOrd="0" presId="urn:microsoft.com/office/officeart/2005/8/layout/orgChart1"/>
    <dgm:cxn modelId="{D5182834-C1C5-4799-A515-DA899E94580E}" type="presParOf" srcId="{6D3E5020-3C08-4A7F-921C-D5651EC96C69}" destId="{CEFDCD0F-0A73-4A32-80DB-161FD385C725}" srcOrd="3" destOrd="0" presId="urn:microsoft.com/office/officeart/2005/8/layout/orgChart1"/>
    <dgm:cxn modelId="{7723E496-1504-4292-B061-0BE3E5323EBB}" type="presParOf" srcId="{CEFDCD0F-0A73-4A32-80DB-161FD385C725}" destId="{735BFBC0-8E98-42F2-82CC-A6C5CF872AC4}" srcOrd="0" destOrd="0" presId="urn:microsoft.com/office/officeart/2005/8/layout/orgChart1"/>
    <dgm:cxn modelId="{84A1206D-7DA5-451A-BD97-C54BDB518C06}" type="presParOf" srcId="{735BFBC0-8E98-42F2-82CC-A6C5CF872AC4}" destId="{EFABCAFC-25B1-412E-9DC3-28DC7C807B8F}" srcOrd="0" destOrd="0" presId="urn:microsoft.com/office/officeart/2005/8/layout/orgChart1"/>
    <dgm:cxn modelId="{BBD8A590-FB6E-45F5-9BC3-A8F03924DCE8}" type="presParOf" srcId="{735BFBC0-8E98-42F2-82CC-A6C5CF872AC4}" destId="{CAF9C8A0-46F4-4420-8127-F5050E0ADC38}" srcOrd="1" destOrd="0" presId="urn:microsoft.com/office/officeart/2005/8/layout/orgChart1"/>
    <dgm:cxn modelId="{057851A5-B7D2-4E7F-AD22-6F683A3D0E5C}" type="presParOf" srcId="{CEFDCD0F-0A73-4A32-80DB-161FD385C725}" destId="{945CE9F7-A12B-4FC3-85CB-0AA40ECE16D2}" srcOrd="1" destOrd="0" presId="urn:microsoft.com/office/officeart/2005/8/layout/orgChart1"/>
    <dgm:cxn modelId="{FCCD4220-A7FC-4F45-9674-31D586DB0CA0}" type="presParOf" srcId="{CEFDCD0F-0A73-4A32-80DB-161FD385C725}" destId="{AB62CF84-B0B1-410D-B203-E0E4C2410F31}" srcOrd="2" destOrd="0" presId="urn:microsoft.com/office/officeart/2005/8/layout/orgChart1"/>
    <dgm:cxn modelId="{ECD2F943-1D80-4ED9-B9E0-7DAD0EF92A19}" type="presParOf" srcId="{6D3E5020-3C08-4A7F-921C-D5651EC96C69}" destId="{9F602B02-CA7E-482E-901D-86E90CC85695}" srcOrd="4" destOrd="0" presId="urn:microsoft.com/office/officeart/2005/8/layout/orgChart1"/>
    <dgm:cxn modelId="{EECE2B62-C3BA-4E43-AC88-DE9CDF4E3DDE}" type="presParOf" srcId="{6D3E5020-3C08-4A7F-921C-D5651EC96C69}" destId="{EDF5922D-6FCA-45B1-956C-4089C9B0700E}" srcOrd="5" destOrd="0" presId="urn:microsoft.com/office/officeart/2005/8/layout/orgChart1"/>
    <dgm:cxn modelId="{2EC49FCE-1C3F-4297-B26D-C5825D02EC3D}" type="presParOf" srcId="{EDF5922D-6FCA-45B1-956C-4089C9B0700E}" destId="{899CD179-3DD5-4ECE-8E07-22DF54C00AC0}" srcOrd="0" destOrd="0" presId="urn:microsoft.com/office/officeart/2005/8/layout/orgChart1"/>
    <dgm:cxn modelId="{776FD940-F8F2-4E4D-8C2C-C3B88ECE8CB9}" type="presParOf" srcId="{899CD179-3DD5-4ECE-8E07-22DF54C00AC0}" destId="{F5EF2890-E0AF-404E-B783-937F2EC32966}" srcOrd="0" destOrd="0" presId="urn:microsoft.com/office/officeart/2005/8/layout/orgChart1"/>
    <dgm:cxn modelId="{3FCA4C94-1D41-4776-98DA-C70A16C12F2D}" type="presParOf" srcId="{899CD179-3DD5-4ECE-8E07-22DF54C00AC0}" destId="{0B5D19F0-9866-4397-96D9-3158094A5CD3}" srcOrd="1" destOrd="0" presId="urn:microsoft.com/office/officeart/2005/8/layout/orgChart1"/>
    <dgm:cxn modelId="{90EE6E65-67B0-4290-B27F-047DCDFDD1F0}" type="presParOf" srcId="{EDF5922D-6FCA-45B1-956C-4089C9B0700E}" destId="{D28F1798-3E62-4DED-A639-9D6D8E880065}" srcOrd="1" destOrd="0" presId="urn:microsoft.com/office/officeart/2005/8/layout/orgChart1"/>
    <dgm:cxn modelId="{4DDFBF46-6E02-43B8-9CF5-2360E0A847F5}" type="presParOf" srcId="{EDF5922D-6FCA-45B1-956C-4089C9B0700E}" destId="{7B13FD6F-A778-4025-A014-956633CC6A6B}" srcOrd="2" destOrd="0" presId="urn:microsoft.com/office/officeart/2005/8/layout/orgChart1"/>
    <dgm:cxn modelId="{72001808-5A3D-408B-8BE3-9957F5B6D78E}" type="presParOf" srcId="{7BC1A272-BA55-4831-A4D6-38AD30C458B5}" destId="{B162E243-748B-43DA-A0F1-F004ACC74C0E}" srcOrd="2" destOrd="0" presId="urn:microsoft.com/office/officeart/2005/8/layout/orgChart1"/>
    <dgm:cxn modelId="{A9433456-E86C-48DC-8BE6-3097066C722F}" type="presParOf" srcId="{0FBFC214-7F00-4F8F-9B2A-E3912F6DD913}" destId="{D6687976-5DBB-4807-9C34-F54BA7F3B6ED}" srcOrd="2" destOrd="0" presId="urn:microsoft.com/office/officeart/2005/8/layout/orgChart1"/>
    <dgm:cxn modelId="{757D8AF3-4FEF-49F6-9C5E-4E2EE087D10C}" type="presParOf" srcId="{0FBFC214-7F00-4F8F-9B2A-E3912F6DD913}" destId="{D1E4E777-1A9F-465F-A846-20FE114BB790}" srcOrd="3" destOrd="0" presId="urn:microsoft.com/office/officeart/2005/8/layout/orgChart1"/>
    <dgm:cxn modelId="{825AA108-C5E2-449B-AD87-4EA5806A2D57}" type="presParOf" srcId="{D1E4E777-1A9F-465F-A846-20FE114BB790}" destId="{17B05239-9C1A-496C-8A5A-112EF81EBF33}" srcOrd="0" destOrd="0" presId="urn:microsoft.com/office/officeart/2005/8/layout/orgChart1"/>
    <dgm:cxn modelId="{B0266CAE-8225-4A1E-8CD4-D86BC47B7FE2}" type="presParOf" srcId="{17B05239-9C1A-496C-8A5A-112EF81EBF33}" destId="{84E1C327-C90D-45B8-9945-7AD90F26C654}" srcOrd="0" destOrd="0" presId="urn:microsoft.com/office/officeart/2005/8/layout/orgChart1"/>
    <dgm:cxn modelId="{A36E137B-6A56-4A5C-9F12-BE88C2B4BC9E}" type="presParOf" srcId="{17B05239-9C1A-496C-8A5A-112EF81EBF33}" destId="{318BE5B9-8BCA-4E0F-AE9E-5F3C88CCC933}" srcOrd="1" destOrd="0" presId="urn:microsoft.com/office/officeart/2005/8/layout/orgChart1"/>
    <dgm:cxn modelId="{C5B16C51-E6F9-47CB-9EE2-BB314A45BA19}" type="presParOf" srcId="{D1E4E777-1A9F-465F-A846-20FE114BB790}" destId="{F4E52634-125F-4681-9981-7C3667200007}" srcOrd="1" destOrd="0" presId="urn:microsoft.com/office/officeart/2005/8/layout/orgChart1"/>
    <dgm:cxn modelId="{35CEBB35-987E-4F0B-BA96-70D224343FE6}" type="presParOf" srcId="{F4E52634-125F-4681-9981-7C3667200007}" destId="{8FCDE2DF-5BFE-4241-B1CC-4472C7F109B9}" srcOrd="0" destOrd="0" presId="urn:microsoft.com/office/officeart/2005/8/layout/orgChart1"/>
    <dgm:cxn modelId="{9A42ECAB-AAA2-411F-8B9B-593FFF25F919}" type="presParOf" srcId="{F4E52634-125F-4681-9981-7C3667200007}" destId="{4EE0AE70-4B13-4F62-AE9A-B2C1411D002B}" srcOrd="1" destOrd="0" presId="urn:microsoft.com/office/officeart/2005/8/layout/orgChart1"/>
    <dgm:cxn modelId="{64EDB2CF-C2BE-4749-B85D-EE44B6CA20FE}" type="presParOf" srcId="{4EE0AE70-4B13-4F62-AE9A-B2C1411D002B}" destId="{C242074C-BD11-4329-9219-985AA8EA8EB0}" srcOrd="0" destOrd="0" presId="urn:microsoft.com/office/officeart/2005/8/layout/orgChart1"/>
    <dgm:cxn modelId="{0E0F69B1-CE2F-49FB-BEFF-5FC9F52CD406}" type="presParOf" srcId="{C242074C-BD11-4329-9219-985AA8EA8EB0}" destId="{EFB529F7-967B-4730-88D3-9BB51E18805E}" srcOrd="0" destOrd="0" presId="urn:microsoft.com/office/officeart/2005/8/layout/orgChart1"/>
    <dgm:cxn modelId="{BD58E124-51E0-4221-93EE-149C696FDDED}" type="presParOf" srcId="{C242074C-BD11-4329-9219-985AA8EA8EB0}" destId="{0BF05DF2-AC31-4D21-8680-D53759D20D53}" srcOrd="1" destOrd="0" presId="urn:microsoft.com/office/officeart/2005/8/layout/orgChart1"/>
    <dgm:cxn modelId="{BE99CC35-24D3-439B-90BB-E83380B278E2}" type="presParOf" srcId="{4EE0AE70-4B13-4F62-AE9A-B2C1411D002B}" destId="{2BE7BF1F-55E6-4D91-8BA1-DF0D1F7B5412}" srcOrd="1" destOrd="0" presId="urn:microsoft.com/office/officeart/2005/8/layout/orgChart1"/>
    <dgm:cxn modelId="{7A25F46F-C601-4B44-88E5-F0CB46B2B633}" type="presParOf" srcId="{4EE0AE70-4B13-4F62-AE9A-B2C1411D002B}" destId="{4807502E-7B23-4978-AEBD-2B1FF8C386D2}" srcOrd="2" destOrd="0" presId="urn:microsoft.com/office/officeart/2005/8/layout/orgChart1"/>
    <dgm:cxn modelId="{37FA5357-A9B0-4098-A66C-472CD51B246F}" type="presParOf" srcId="{F4E52634-125F-4681-9981-7C3667200007}" destId="{EDEDB305-D633-4415-858B-C615DD05CACE}" srcOrd="2" destOrd="0" presId="urn:microsoft.com/office/officeart/2005/8/layout/orgChart1"/>
    <dgm:cxn modelId="{E09EEB42-5276-4645-8022-9063117584F8}" type="presParOf" srcId="{F4E52634-125F-4681-9981-7C3667200007}" destId="{DC41EAA0-F692-4E3F-94B5-224578CB1811}" srcOrd="3" destOrd="0" presId="urn:microsoft.com/office/officeart/2005/8/layout/orgChart1"/>
    <dgm:cxn modelId="{A70526CD-1981-4ACA-A14B-090CB7978ECC}" type="presParOf" srcId="{DC41EAA0-F692-4E3F-94B5-224578CB1811}" destId="{4916B31E-F445-4AB1-A7E5-82126AA537B3}" srcOrd="0" destOrd="0" presId="urn:microsoft.com/office/officeart/2005/8/layout/orgChart1"/>
    <dgm:cxn modelId="{EEDA4D09-2104-49CF-AF31-7B862E54CAEE}" type="presParOf" srcId="{4916B31E-F445-4AB1-A7E5-82126AA537B3}" destId="{C74C4238-EC50-4817-8EF6-2E265D157F5A}" srcOrd="0" destOrd="0" presId="urn:microsoft.com/office/officeart/2005/8/layout/orgChart1"/>
    <dgm:cxn modelId="{872F0261-C3DE-410B-BF19-28D44E4E1D27}" type="presParOf" srcId="{4916B31E-F445-4AB1-A7E5-82126AA537B3}" destId="{F65B866D-095A-4D86-AAAF-54D05228A80E}" srcOrd="1" destOrd="0" presId="urn:microsoft.com/office/officeart/2005/8/layout/orgChart1"/>
    <dgm:cxn modelId="{9708B2CB-D05E-4C8F-9304-7E495859F229}" type="presParOf" srcId="{DC41EAA0-F692-4E3F-94B5-224578CB1811}" destId="{931F47D5-E914-47CA-82F4-B411CF4B69CB}" srcOrd="1" destOrd="0" presId="urn:microsoft.com/office/officeart/2005/8/layout/orgChart1"/>
    <dgm:cxn modelId="{E9B16F96-D594-4419-A6C0-49085D913DBC}" type="presParOf" srcId="{DC41EAA0-F692-4E3F-94B5-224578CB1811}" destId="{F0D2CD39-37E1-4260-A253-93E76BD26B57}" srcOrd="2" destOrd="0" presId="urn:microsoft.com/office/officeart/2005/8/layout/orgChart1"/>
    <dgm:cxn modelId="{953B7C4A-9365-4F72-87FE-104749DC1D3F}" type="presParOf" srcId="{F4E52634-125F-4681-9981-7C3667200007}" destId="{9AAE3FDD-218F-4700-B7CB-39660DC3AFF2}" srcOrd="4" destOrd="0" presId="urn:microsoft.com/office/officeart/2005/8/layout/orgChart1"/>
    <dgm:cxn modelId="{76CCCD33-98B1-41C0-B69F-E4AC7C0E162E}" type="presParOf" srcId="{F4E52634-125F-4681-9981-7C3667200007}" destId="{55B3DADE-D09E-4711-BA52-C77F5E06F272}" srcOrd="5" destOrd="0" presId="urn:microsoft.com/office/officeart/2005/8/layout/orgChart1"/>
    <dgm:cxn modelId="{10F37184-3070-4EC5-B879-4A629869E195}" type="presParOf" srcId="{55B3DADE-D09E-4711-BA52-C77F5E06F272}" destId="{1DC3902B-59DF-4949-B464-E8CB4C731D4B}" srcOrd="0" destOrd="0" presId="urn:microsoft.com/office/officeart/2005/8/layout/orgChart1"/>
    <dgm:cxn modelId="{C9FD2A24-C223-469E-84F7-7D94A5F19DBD}" type="presParOf" srcId="{1DC3902B-59DF-4949-B464-E8CB4C731D4B}" destId="{6B1DA556-B092-42CF-85DA-CC014D4B1CA6}" srcOrd="0" destOrd="0" presId="urn:microsoft.com/office/officeart/2005/8/layout/orgChart1"/>
    <dgm:cxn modelId="{C6294BA4-D575-45D8-93E4-B453C1CC7447}" type="presParOf" srcId="{1DC3902B-59DF-4949-B464-E8CB4C731D4B}" destId="{9241B94B-9585-42AB-A5F6-87B5D037EE73}" srcOrd="1" destOrd="0" presId="urn:microsoft.com/office/officeart/2005/8/layout/orgChart1"/>
    <dgm:cxn modelId="{E1DF772A-B571-43F4-9E02-FEE1C56D19BF}" type="presParOf" srcId="{55B3DADE-D09E-4711-BA52-C77F5E06F272}" destId="{91404CB0-0DA0-42EB-B911-19D03ED8DA8E}" srcOrd="1" destOrd="0" presId="urn:microsoft.com/office/officeart/2005/8/layout/orgChart1"/>
    <dgm:cxn modelId="{08AE7AA3-5E5D-4A49-8DBA-526F7EBF5D29}" type="presParOf" srcId="{55B3DADE-D09E-4711-BA52-C77F5E06F272}" destId="{CE1FF9BC-B55D-4E05-9C92-3CAA9CDFA2CC}" srcOrd="2" destOrd="0" presId="urn:microsoft.com/office/officeart/2005/8/layout/orgChart1"/>
    <dgm:cxn modelId="{9A5EA791-37FF-4CCB-8D19-7B39DBF1886F}" type="presParOf" srcId="{F4E52634-125F-4681-9981-7C3667200007}" destId="{2C8006D1-B24D-4A0A-884E-5F33119DBDAD}" srcOrd="6" destOrd="0" presId="urn:microsoft.com/office/officeart/2005/8/layout/orgChart1"/>
    <dgm:cxn modelId="{DEC8CD64-A275-4AFD-BD01-1CE15AA4B01A}" type="presParOf" srcId="{F4E52634-125F-4681-9981-7C3667200007}" destId="{30E23E78-6E06-4B2B-AB03-A5D016A4653B}" srcOrd="7" destOrd="0" presId="urn:microsoft.com/office/officeart/2005/8/layout/orgChart1"/>
    <dgm:cxn modelId="{0816A117-6AC1-4F15-B8CE-B8BFF58ABC26}" type="presParOf" srcId="{30E23E78-6E06-4B2B-AB03-A5D016A4653B}" destId="{414936AA-6E74-4CE0-9A38-9D261A509480}" srcOrd="0" destOrd="0" presId="urn:microsoft.com/office/officeart/2005/8/layout/orgChart1"/>
    <dgm:cxn modelId="{3A3047A7-284D-454A-B9E9-1CFA64388823}" type="presParOf" srcId="{414936AA-6E74-4CE0-9A38-9D261A509480}" destId="{C17FD3AB-40EB-4FFA-A0E0-C7C3C6545C11}" srcOrd="0" destOrd="0" presId="urn:microsoft.com/office/officeart/2005/8/layout/orgChart1"/>
    <dgm:cxn modelId="{DBFE95D6-FACC-4915-9437-774074D6AD27}" type="presParOf" srcId="{414936AA-6E74-4CE0-9A38-9D261A509480}" destId="{6715C492-3D74-4BD8-962C-E3DC264E2D10}" srcOrd="1" destOrd="0" presId="urn:microsoft.com/office/officeart/2005/8/layout/orgChart1"/>
    <dgm:cxn modelId="{FD094FB9-9934-4A2C-AFCC-C8A3D7267AF6}" type="presParOf" srcId="{30E23E78-6E06-4B2B-AB03-A5D016A4653B}" destId="{F98320B9-742C-49AC-B97F-985203E1FA25}" srcOrd="1" destOrd="0" presId="urn:microsoft.com/office/officeart/2005/8/layout/orgChart1"/>
    <dgm:cxn modelId="{B4D5028A-42E0-41C4-8EE0-5EFB361E3DD9}" type="presParOf" srcId="{30E23E78-6E06-4B2B-AB03-A5D016A4653B}" destId="{DC0DB366-223E-4EE4-8681-237C795E6E3D}" srcOrd="2" destOrd="0" presId="urn:microsoft.com/office/officeart/2005/8/layout/orgChart1"/>
    <dgm:cxn modelId="{8F34DF3B-6BD0-41DB-8175-68724C4B4E61}" type="presParOf" srcId="{F4E52634-125F-4681-9981-7C3667200007}" destId="{83402643-F85F-48D2-993E-BD4208638638}" srcOrd="8" destOrd="0" presId="urn:microsoft.com/office/officeart/2005/8/layout/orgChart1"/>
    <dgm:cxn modelId="{C27D737B-8B44-4E21-B886-20A658610D1B}" type="presParOf" srcId="{F4E52634-125F-4681-9981-7C3667200007}" destId="{35A767AE-E07A-4CC6-BCD7-F79FD2E4442E}" srcOrd="9" destOrd="0" presId="urn:microsoft.com/office/officeart/2005/8/layout/orgChart1"/>
    <dgm:cxn modelId="{5EF1F257-390A-4DE4-9FAF-A257EFDCC5ED}" type="presParOf" srcId="{35A767AE-E07A-4CC6-BCD7-F79FD2E4442E}" destId="{B0E61191-6D38-49CD-9934-D0796B383E9C}" srcOrd="0" destOrd="0" presId="urn:microsoft.com/office/officeart/2005/8/layout/orgChart1"/>
    <dgm:cxn modelId="{63145AAF-1A09-4E9F-8273-26DB49FEF8BF}" type="presParOf" srcId="{B0E61191-6D38-49CD-9934-D0796B383E9C}" destId="{A8AFD675-9F45-4FCF-A737-8B8F1267C76B}" srcOrd="0" destOrd="0" presId="urn:microsoft.com/office/officeart/2005/8/layout/orgChart1"/>
    <dgm:cxn modelId="{538ACB5D-8733-47C6-B23B-3D53DACE088C}" type="presParOf" srcId="{B0E61191-6D38-49CD-9934-D0796B383E9C}" destId="{6F9DCE5F-F755-4D10-8BE3-DBADB56FF09D}" srcOrd="1" destOrd="0" presId="urn:microsoft.com/office/officeart/2005/8/layout/orgChart1"/>
    <dgm:cxn modelId="{80059A15-7365-4B11-9D11-9A41BECF6848}" type="presParOf" srcId="{35A767AE-E07A-4CC6-BCD7-F79FD2E4442E}" destId="{8CAC76CC-4283-468E-8570-B005A27832AA}" srcOrd="1" destOrd="0" presId="urn:microsoft.com/office/officeart/2005/8/layout/orgChart1"/>
    <dgm:cxn modelId="{0F347F50-EC47-4B55-91ED-657DADA57098}" type="presParOf" srcId="{35A767AE-E07A-4CC6-BCD7-F79FD2E4442E}" destId="{0E66ACE6-9031-45A2-A1EA-28B01D158FA5}" srcOrd="2" destOrd="0" presId="urn:microsoft.com/office/officeart/2005/8/layout/orgChart1"/>
    <dgm:cxn modelId="{CD4B1217-27C2-467D-8EAC-CFAFDCC00010}" type="presParOf" srcId="{D1E4E777-1A9F-465F-A846-20FE114BB790}" destId="{BF8A5D87-94BC-43D2-8A02-6E1942E645FB}" srcOrd="2" destOrd="0" presId="urn:microsoft.com/office/officeart/2005/8/layout/orgChart1"/>
    <dgm:cxn modelId="{275E45C3-8826-40DE-AA6B-FCC88D6C8E5D}" type="presParOf" srcId="{E17E5D7A-B0CC-45A5-8D49-1F9ACC613483}" destId="{C593941F-BFA9-4C42-8814-D6B50D49B50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F35FFF-18F5-4569-B282-BE93978AE6C0}" type="doc">
      <dgm:prSet loTypeId="urn:microsoft.com/office/officeart/2005/8/layout/hierarchy5" loCatId="hierarchy" qsTypeId="urn:microsoft.com/office/officeart/2005/8/quickstyle/simple5" qsCatId="simple" csTypeId="urn:microsoft.com/office/officeart/2005/8/colors/accent3_1" csCatId="accent3" phldr="1"/>
      <dgm:spPr/>
      <dgm:t>
        <a:bodyPr/>
        <a:lstStyle/>
        <a:p>
          <a:endParaRPr lang="en-US"/>
        </a:p>
      </dgm:t>
    </dgm:pt>
    <dgm:pt modelId="{FD50FF66-0E31-438F-AD68-0AD185894D44}">
      <dgm:prSet phldrT="[Text]"/>
      <dgm:spPr/>
      <dgm:t>
        <a:bodyPr/>
        <a:lstStyle/>
        <a:p>
          <a:pPr algn="ctr"/>
          <a:r>
            <a:rPr lang="en-US">
              <a:latin typeface="Times New Roman" panose="02020603050405020304" pitchFamily="18" charset="0"/>
              <a:cs typeface="Times New Roman" panose="02020603050405020304" pitchFamily="18" charset="0"/>
            </a:rPr>
            <a:t>Target Folder</a:t>
          </a:r>
        </a:p>
      </dgm:t>
    </dgm:pt>
    <dgm:pt modelId="{91F6281A-E473-424A-B041-3387CDAA673B}" type="parTrans" cxnId="{7258D6AF-9E10-420A-A162-C0318C927756}">
      <dgm:prSet/>
      <dgm:spPr/>
      <dgm:t>
        <a:bodyPr/>
        <a:lstStyle/>
        <a:p>
          <a:pPr algn="ctr"/>
          <a:endParaRPr lang="en-US"/>
        </a:p>
      </dgm:t>
    </dgm:pt>
    <dgm:pt modelId="{D108AD36-05E2-4FBE-A14D-C28147B69DB5}" type="sibTrans" cxnId="{7258D6AF-9E10-420A-A162-C0318C927756}">
      <dgm:prSet/>
      <dgm:spPr/>
      <dgm:t>
        <a:bodyPr/>
        <a:lstStyle/>
        <a:p>
          <a:pPr algn="ctr"/>
          <a:endParaRPr lang="en-US"/>
        </a:p>
      </dgm:t>
    </dgm:pt>
    <dgm:pt modelId="{BCE133DC-48E5-4D00-A15E-AD53E8329253}">
      <dgm:prSet phldrT="[Text]" custT="1"/>
      <dgm:spPr/>
      <dgm:t>
        <a:bodyPr/>
        <a:lstStyle/>
        <a:p>
          <a:pPr algn="ctr"/>
          <a:r>
            <a:rPr lang="en-US" sz="1050">
              <a:latin typeface="Times New Roman" panose="02020603050405020304" pitchFamily="18" charset="0"/>
              <a:cs typeface="Times New Roman" panose="02020603050405020304" pitchFamily="18" charset="0"/>
            </a:rPr>
            <a:t> Interview_1</a:t>
          </a:r>
          <a:endParaRPr lang="en-US" sz="1100">
            <a:latin typeface="Times New Roman" panose="02020603050405020304" pitchFamily="18" charset="0"/>
            <a:cs typeface="Times New Roman" panose="02020603050405020304" pitchFamily="18" charset="0"/>
          </a:endParaRPr>
        </a:p>
      </dgm:t>
    </dgm:pt>
    <dgm:pt modelId="{B3A13381-6372-4CCC-9611-827515DC63B4}" type="sibTrans" cxnId="{1D8775F2-CB51-427C-961E-0FA53549FBDC}">
      <dgm:prSet/>
      <dgm:spPr/>
      <dgm:t>
        <a:bodyPr/>
        <a:lstStyle/>
        <a:p>
          <a:pPr algn="ctr"/>
          <a:endParaRPr lang="en-US"/>
        </a:p>
      </dgm:t>
    </dgm:pt>
    <dgm:pt modelId="{C1EF83C1-92E2-4FCC-8108-E325DE242675}" type="parTrans" cxnId="{1D8775F2-CB51-427C-961E-0FA53549FBDC}">
      <dgm:prSet/>
      <dgm:spPr/>
      <dgm:t>
        <a:bodyPr/>
        <a:lstStyle/>
        <a:p>
          <a:pPr algn="ctr"/>
          <a:endParaRPr lang="en-US"/>
        </a:p>
      </dgm:t>
    </dgm:pt>
    <dgm:pt modelId="{D752A8E3-264A-4808-BB28-1B8102408A5F}">
      <dgm:prSet phldrT="[Text]" custT="1"/>
      <dgm:spPr/>
      <dgm:t>
        <a:bodyPr/>
        <a:lstStyle/>
        <a:p>
          <a:pPr algn="ctr"/>
          <a:r>
            <a:rPr lang="en-US" sz="1100">
              <a:latin typeface="Times New Roman" panose="02020603050405020304" pitchFamily="18" charset="0"/>
              <a:cs typeface="Times New Roman" panose="02020603050405020304" pitchFamily="18" charset="0"/>
            </a:rPr>
            <a:t>Interview_2</a:t>
          </a:r>
        </a:p>
      </dgm:t>
    </dgm:pt>
    <dgm:pt modelId="{C7B2F1FC-5757-4C41-A89D-210157C27D76}" type="sibTrans" cxnId="{79348DDD-9382-48EF-90C5-554E7A851366}">
      <dgm:prSet/>
      <dgm:spPr/>
      <dgm:t>
        <a:bodyPr/>
        <a:lstStyle/>
        <a:p>
          <a:pPr algn="ctr"/>
          <a:endParaRPr lang="en-US"/>
        </a:p>
      </dgm:t>
    </dgm:pt>
    <dgm:pt modelId="{D96D94EC-8BDA-4551-9D8C-49F29CD97AC3}" type="parTrans" cxnId="{79348DDD-9382-48EF-90C5-554E7A851366}">
      <dgm:prSet/>
      <dgm:spPr/>
      <dgm:t>
        <a:bodyPr/>
        <a:lstStyle/>
        <a:p>
          <a:pPr algn="ctr"/>
          <a:endParaRPr lang="en-US"/>
        </a:p>
      </dgm:t>
    </dgm:pt>
    <dgm:pt modelId="{CA7B4832-9581-45C3-8777-589D3871C01B}">
      <dgm:prSet phldrT="[Text]" custT="1"/>
      <dgm:spPr/>
      <dgm:t>
        <a:bodyPr/>
        <a:lstStyle/>
        <a:p>
          <a:pPr algn="ctr"/>
          <a:r>
            <a:rPr lang="en-US" sz="1100">
              <a:latin typeface="Times New Roman" panose="02020603050405020304" pitchFamily="18" charset="0"/>
              <a:cs typeface="Times New Roman" panose="02020603050405020304" pitchFamily="18" charset="0"/>
            </a:rPr>
            <a:t>Frames</a:t>
          </a:r>
        </a:p>
      </dgm:t>
    </dgm:pt>
    <dgm:pt modelId="{49F2448B-E5FD-4352-84FB-6ED4F6FDCE07}" type="parTrans" cxnId="{C62196C6-93FF-4FAD-ABCC-AB9F5130FB30}">
      <dgm:prSet/>
      <dgm:spPr/>
      <dgm:t>
        <a:bodyPr/>
        <a:lstStyle/>
        <a:p>
          <a:pPr algn="ctr"/>
          <a:endParaRPr lang="en-US"/>
        </a:p>
      </dgm:t>
    </dgm:pt>
    <dgm:pt modelId="{045E89E3-071E-4371-B8A1-4067147FE299}" type="sibTrans" cxnId="{C62196C6-93FF-4FAD-ABCC-AB9F5130FB30}">
      <dgm:prSet/>
      <dgm:spPr/>
      <dgm:t>
        <a:bodyPr/>
        <a:lstStyle/>
        <a:p>
          <a:pPr algn="ctr"/>
          <a:endParaRPr lang="en-US"/>
        </a:p>
      </dgm:t>
    </dgm:pt>
    <dgm:pt modelId="{FBB3713E-565F-450C-9E38-F078BF2D6BF8}">
      <dgm:prSet phldrT="[Text]" custT="1"/>
      <dgm:spPr/>
      <dgm:t>
        <a:bodyPr/>
        <a:lstStyle/>
        <a:p>
          <a:pPr algn="ctr"/>
          <a:r>
            <a:rPr lang="en-US" sz="1100">
              <a:latin typeface="Times New Roman" panose="02020603050405020304" pitchFamily="18" charset="0"/>
              <a:cs typeface="Times New Roman" panose="02020603050405020304" pitchFamily="18" charset="0"/>
            </a:rPr>
            <a:t> Interview 1_Frame_1</a:t>
          </a:r>
        </a:p>
      </dgm:t>
    </dgm:pt>
    <dgm:pt modelId="{17C082F7-8785-45AF-AB62-BDFA4357D024}" type="parTrans" cxnId="{EC12D85E-3F50-42F3-A4AF-0E0C65814687}">
      <dgm:prSet/>
      <dgm:spPr/>
      <dgm:t>
        <a:bodyPr/>
        <a:lstStyle/>
        <a:p>
          <a:pPr algn="ctr"/>
          <a:endParaRPr lang="en-US"/>
        </a:p>
      </dgm:t>
    </dgm:pt>
    <dgm:pt modelId="{C5717EFC-374D-481A-ADAD-C559B07AC717}" type="sibTrans" cxnId="{EC12D85E-3F50-42F3-A4AF-0E0C65814687}">
      <dgm:prSet/>
      <dgm:spPr/>
      <dgm:t>
        <a:bodyPr/>
        <a:lstStyle/>
        <a:p>
          <a:pPr algn="ctr"/>
          <a:endParaRPr lang="en-US"/>
        </a:p>
      </dgm:t>
    </dgm:pt>
    <dgm:pt modelId="{92FB3852-67EF-4138-A3D6-4872A4F1F2A4}">
      <dgm:prSet phldrT="[Text]" custT="1"/>
      <dgm:spPr/>
      <dgm:t>
        <a:bodyPr/>
        <a:lstStyle/>
        <a:p>
          <a:pPr algn="ctr"/>
          <a:r>
            <a:rPr lang="en-US" sz="1100">
              <a:latin typeface="Times New Roman" panose="02020603050405020304" pitchFamily="18" charset="0"/>
              <a:cs typeface="Times New Roman" panose="02020603050405020304" pitchFamily="18" charset="0"/>
            </a:rPr>
            <a:t> Interview 1_Frame_2</a:t>
          </a:r>
        </a:p>
      </dgm:t>
    </dgm:pt>
    <dgm:pt modelId="{E9068C49-D093-45E5-87BB-8F8A41CE4232}" type="parTrans" cxnId="{E112AE46-6B4C-496F-8971-473E22D21FDA}">
      <dgm:prSet/>
      <dgm:spPr/>
      <dgm:t>
        <a:bodyPr/>
        <a:lstStyle/>
        <a:p>
          <a:pPr algn="ctr"/>
          <a:endParaRPr lang="en-US"/>
        </a:p>
      </dgm:t>
    </dgm:pt>
    <dgm:pt modelId="{368DE891-14DA-42C8-B33E-B8E042518F54}" type="sibTrans" cxnId="{E112AE46-6B4C-496F-8971-473E22D21FDA}">
      <dgm:prSet/>
      <dgm:spPr/>
      <dgm:t>
        <a:bodyPr/>
        <a:lstStyle/>
        <a:p>
          <a:pPr algn="ctr"/>
          <a:endParaRPr lang="en-US"/>
        </a:p>
      </dgm:t>
    </dgm:pt>
    <dgm:pt modelId="{27DCB768-B4E2-4279-ABBF-E6A92D481E45}">
      <dgm:prSet phldrT="[Text]" custT="1"/>
      <dgm:spPr/>
      <dgm:t>
        <a:bodyPr/>
        <a:lstStyle/>
        <a:p>
          <a:pPr algn="ctr"/>
          <a:r>
            <a:rPr lang="en-US" sz="1100">
              <a:latin typeface="Times New Roman" panose="02020603050405020304" pitchFamily="18" charset="0"/>
              <a:cs typeface="Times New Roman" panose="02020603050405020304" pitchFamily="18" charset="0"/>
            </a:rPr>
            <a:t> Interview 1_Frame_n</a:t>
          </a:r>
        </a:p>
      </dgm:t>
    </dgm:pt>
    <dgm:pt modelId="{A514D27C-964D-4B4F-95EC-DF804748FCB0}" type="parTrans" cxnId="{E57DD45D-889F-48B5-915C-371B126BA501}">
      <dgm:prSet/>
      <dgm:spPr/>
      <dgm:t>
        <a:bodyPr/>
        <a:lstStyle/>
        <a:p>
          <a:pPr algn="ctr"/>
          <a:endParaRPr lang="en-US"/>
        </a:p>
      </dgm:t>
    </dgm:pt>
    <dgm:pt modelId="{218277DB-7157-4173-8301-A4772E719116}" type="sibTrans" cxnId="{E57DD45D-889F-48B5-915C-371B126BA501}">
      <dgm:prSet/>
      <dgm:spPr/>
      <dgm:t>
        <a:bodyPr/>
        <a:lstStyle/>
        <a:p>
          <a:pPr algn="ctr"/>
          <a:endParaRPr lang="en-US"/>
        </a:p>
      </dgm:t>
    </dgm:pt>
    <dgm:pt modelId="{C7114C46-0CD9-4C42-BF53-8ACD0BEB21A5}">
      <dgm:prSet phldrT="[Text]" custT="1"/>
      <dgm:spPr/>
      <dgm:t>
        <a:bodyPr/>
        <a:lstStyle/>
        <a:p>
          <a:pPr algn="ctr"/>
          <a:r>
            <a:rPr lang="en-US" sz="1100">
              <a:latin typeface="Times New Roman" panose="02020603050405020304" pitchFamily="18" charset="0"/>
              <a:cs typeface="Times New Roman" panose="02020603050405020304" pitchFamily="18" charset="0"/>
            </a:rPr>
            <a:t>Interview 2_Frame_1</a:t>
          </a:r>
        </a:p>
      </dgm:t>
    </dgm:pt>
    <dgm:pt modelId="{DA0CCD9B-73CB-40E0-83DB-32316C923E64}" type="parTrans" cxnId="{045A433F-BBBA-47AC-91C9-CA991876FA74}">
      <dgm:prSet/>
      <dgm:spPr/>
      <dgm:t>
        <a:bodyPr/>
        <a:lstStyle/>
        <a:p>
          <a:pPr algn="ctr"/>
          <a:endParaRPr lang="en-US"/>
        </a:p>
      </dgm:t>
    </dgm:pt>
    <dgm:pt modelId="{00A1096F-48D8-43DD-A6CF-B4CDEC3EEF1B}" type="sibTrans" cxnId="{045A433F-BBBA-47AC-91C9-CA991876FA74}">
      <dgm:prSet/>
      <dgm:spPr/>
      <dgm:t>
        <a:bodyPr/>
        <a:lstStyle/>
        <a:p>
          <a:pPr algn="ctr"/>
          <a:endParaRPr lang="en-US"/>
        </a:p>
      </dgm:t>
    </dgm:pt>
    <dgm:pt modelId="{D7C4BF7E-B08A-4D0C-90E2-F3B77B31AB15}">
      <dgm:prSet phldrT="[Text]"/>
      <dgm:spPr/>
      <dgm:t>
        <a:bodyPr/>
        <a:lstStyle/>
        <a:p>
          <a:pPr algn="ctr"/>
          <a:r>
            <a:rPr lang="en-US">
              <a:latin typeface="Times New Roman" panose="02020603050405020304" pitchFamily="18" charset="0"/>
              <a:cs typeface="Times New Roman" panose="02020603050405020304" pitchFamily="18" charset="0"/>
            </a:rPr>
            <a:t>Interview 2_Frame_2</a:t>
          </a:r>
        </a:p>
      </dgm:t>
    </dgm:pt>
    <dgm:pt modelId="{95D50DD5-042D-476C-A06B-91B13317E678}" type="parTrans" cxnId="{4DE89FC7-9D62-4EE0-BC9C-328B2BDAF7F7}">
      <dgm:prSet/>
      <dgm:spPr/>
      <dgm:t>
        <a:bodyPr/>
        <a:lstStyle/>
        <a:p>
          <a:pPr algn="ctr"/>
          <a:endParaRPr lang="en-US"/>
        </a:p>
      </dgm:t>
    </dgm:pt>
    <dgm:pt modelId="{AEE199EC-9A74-446A-832F-4E3DFD3CB488}" type="sibTrans" cxnId="{4DE89FC7-9D62-4EE0-BC9C-328B2BDAF7F7}">
      <dgm:prSet/>
      <dgm:spPr/>
      <dgm:t>
        <a:bodyPr/>
        <a:lstStyle/>
        <a:p>
          <a:pPr algn="ctr"/>
          <a:endParaRPr lang="en-US"/>
        </a:p>
      </dgm:t>
    </dgm:pt>
    <dgm:pt modelId="{F2DE42FD-2BF7-4348-8F05-6AF57E55C588}">
      <dgm:prSet phldrT="[Text]"/>
      <dgm:spPr/>
      <dgm:t>
        <a:bodyPr/>
        <a:lstStyle/>
        <a:p>
          <a:pPr algn="ctr"/>
          <a:r>
            <a:rPr lang="en-US">
              <a:latin typeface="Times New Roman" panose="02020603050405020304" pitchFamily="18" charset="0"/>
              <a:cs typeface="Times New Roman" panose="02020603050405020304" pitchFamily="18" charset="0"/>
            </a:rPr>
            <a:t>Interview 2_Frame_n</a:t>
          </a:r>
        </a:p>
      </dgm:t>
    </dgm:pt>
    <dgm:pt modelId="{44DCE828-CB5D-465E-8F50-504490E10538}" type="parTrans" cxnId="{827F8611-AA93-4E1A-BEB6-976F44034358}">
      <dgm:prSet/>
      <dgm:spPr/>
      <dgm:t>
        <a:bodyPr/>
        <a:lstStyle/>
        <a:p>
          <a:pPr algn="ctr"/>
          <a:endParaRPr lang="en-US"/>
        </a:p>
      </dgm:t>
    </dgm:pt>
    <dgm:pt modelId="{70BCA78F-F26D-4ACC-B7B1-3832770935F9}" type="sibTrans" cxnId="{827F8611-AA93-4E1A-BEB6-976F44034358}">
      <dgm:prSet/>
      <dgm:spPr/>
      <dgm:t>
        <a:bodyPr/>
        <a:lstStyle/>
        <a:p>
          <a:pPr algn="ctr"/>
          <a:endParaRPr lang="en-US"/>
        </a:p>
      </dgm:t>
    </dgm:pt>
    <dgm:pt modelId="{5AD50667-F13E-44F8-8660-DE55D1B510E0}">
      <dgm:prSet phldrT="[Text]" custT="1"/>
      <dgm:spPr/>
      <dgm:t>
        <a:bodyPr/>
        <a:lstStyle/>
        <a:p>
          <a:pPr algn="ctr"/>
          <a:r>
            <a:rPr lang="en-US" sz="1100">
              <a:latin typeface="Times New Roman" panose="02020603050405020304" pitchFamily="18" charset="0"/>
              <a:cs typeface="Times New Roman" panose="02020603050405020304" pitchFamily="18" charset="0"/>
            </a:rPr>
            <a:t>Frames</a:t>
          </a:r>
        </a:p>
      </dgm:t>
    </dgm:pt>
    <dgm:pt modelId="{45B2CC9D-C668-4BCD-9166-0770A7DEC0B9}" type="parTrans" cxnId="{B5D52F92-DF9D-41B1-A9DF-E4AF25D5DE3E}">
      <dgm:prSet/>
      <dgm:spPr/>
      <dgm:t>
        <a:bodyPr/>
        <a:lstStyle/>
        <a:p>
          <a:pPr algn="ctr"/>
          <a:endParaRPr lang="en-US"/>
        </a:p>
      </dgm:t>
    </dgm:pt>
    <dgm:pt modelId="{B05C79EA-BE53-4E88-B6DF-5D3FB2B60941}" type="sibTrans" cxnId="{B5D52F92-DF9D-41B1-A9DF-E4AF25D5DE3E}">
      <dgm:prSet/>
      <dgm:spPr/>
      <dgm:t>
        <a:bodyPr/>
        <a:lstStyle/>
        <a:p>
          <a:pPr algn="ctr"/>
          <a:endParaRPr lang="en-US"/>
        </a:p>
      </dgm:t>
    </dgm:pt>
    <dgm:pt modelId="{310CFCED-BDAE-4168-B601-0F74DAA7C5A6}" type="pres">
      <dgm:prSet presAssocID="{E4F35FFF-18F5-4569-B282-BE93978AE6C0}" presName="mainComposite" presStyleCnt="0">
        <dgm:presLayoutVars>
          <dgm:chPref val="1"/>
          <dgm:dir/>
          <dgm:animOne val="branch"/>
          <dgm:animLvl val="lvl"/>
          <dgm:resizeHandles val="exact"/>
        </dgm:presLayoutVars>
      </dgm:prSet>
      <dgm:spPr/>
    </dgm:pt>
    <dgm:pt modelId="{86A7B925-E2FE-4A6F-B586-F3E4CBC9B3C5}" type="pres">
      <dgm:prSet presAssocID="{E4F35FFF-18F5-4569-B282-BE93978AE6C0}" presName="hierFlow" presStyleCnt="0"/>
      <dgm:spPr/>
    </dgm:pt>
    <dgm:pt modelId="{E42F6794-75A3-456E-BF6C-622ED8308552}" type="pres">
      <dgm:prSet presAssocID="{E4F35FFF-18F5-4569-B282-BE93978AE6C0}" presName="hierChild1" presStyleCnt="0">
        <dgm:presLayoutVars>
          <dgm:chPref val="1"/>
          <dgm:animOne val="branch"/>
          <dgm:animLvl val="lvl"/>
        </dgm:presLayoutVars>
      </dgm:prSet>
      <dgm:spPr/>
    </dgm:pt>
    <dgm:pt modelId="{048C860F-FA21-4BA7-A9A9-7B4475209595}" type="pres">
      <dgm:prSet presAssocID="{FD50FF66-0E31-438F-AD68-0AD185894D44}" presName="Name17" presStyleCnt="0"/>
      <dgm:spPr/>
    </dgm:pt>
    <dgm:pt modelId="{2836EF33-1EFB-4978-B9F2-C16DB8447C2B}" type="pres">
      <dgm:prSet presAssocID="{FD50FF66-0E31-438F-AD68-0AD185894D44}" presName="level1Shape" presStyleLbl="node0" presStyleIdx="0" presStyleCnt="1" custScaleX="123836">
        <dgm:presLayoutVars>
          <dgm:chPref val="3"/>
        </dgm:presLayoutVars>
      </dgm:prSet>
      <dgm:spPr/>
    </dgm:pt>
    <dgm:pt modelId="{8E42D587-F082-43A3-B60C-8B4DF6DDFE50}" type="pres">
      <dgm:prSet presAssocID="{FD50FF66-0E31-438F-AD68-0AD185894D44}" presName="hierChild2" presStyleCnt="0"/>
      <dgm:spPr/>
    </dgm:pt>
    <dgm:pt modelId="{DED457C7-FFDF-4820-BD92-4B5DFBD7A754}" type="pres">
      <dgm:prSet presAssocID="{C1EF83C1-92E2-4FCC-8108-E325DE242675}" presName="Name25" presStyleLbl="parChTrans1D2" presStyleIdx="0" presStyleCnt="2"/>
      <dgm:spPr/>
    </dgm:pt>
    <dgm:pt modelId="{A1DD8573-37BD-4330-A600-5FC5AAF4C273}" type="pres">
      <dgm:prSet presAssocID="{C1EF83C1-92E2-4FCC-8108-E325DE242675}" presName="connTx" presStyleLbl="parChTrans1D2" presStyleIdx="0" presStyleCnt="2"/>
      <dgm:spPr/>
    </dgm:pt>
    <dgm:pt modelId="{5E06D164-8B74-476F-85F1-DFD22A467762}" type="pres">
      <dgm:prSet presAssocID="{BCE133DC-48E5-4D00-A15E-AD53E8329253}" presName="Name30" presStyleCnt="0"/>
      <dgm:spPr/>
    </dgm:pt>
    <dgm:pt modelId="{437D908D-7EB8-42FA-BA6A-2C201F4ED0E9}" type="pres">
      <dgm:prSet presAssocID="{BCE133DC-48E5-4D00-A15E-AD53E8329253}" presName="level2Shape" presStyleLbl="node2" presStyleIdx="0" presStyleCnt="2" custScaleX="123836"/>
      <dgm:spPr/>
    </dgm:pt>
    <dgm:pt modelId="{7DEF5501-89E0-4E7F-8251-48170664F181}" type="pres">
      <dgm:prSet presAssocID="{BCE133DC-48E5-4D00-A15E-AD53E8329253}" presName="hierChild3" presStyleCnt="0"/>
      <dgm:spPr/>
    </dgm:pt>
    <dgm:pt modelId="{3E011BA8-A1BB-41CE-80BC-A9493DFA4145}" type="pres">
      <dgm:prSet presAssocID="{49F2448B-E5FD-4352-84FB-6ED4F6FDCE07}" presName="Name25" presStyleLbl="parChTrans1D3" presStyleIdx="0" presStyleCnt="2"/>
      <dgm:spPr/>
    </dgm:pt>
    <dgm:pt modelId="{5253587F-0E94-4DC6-96C7-C14FADF5F132}" type="pres">
      <dgm:prSet presAssocID="{49F2448B-E5FD-4352-84FB-6ED4F6FDCE07}" presName="connTx" presStyleLbl="parChTrans1D3" presStyleIdx="0" presStyleCnt="2"/>
      <dgm:spPr/>
    </dgm:pt>
    <dgm:pt modelId="{CD28D229-9C1F-4CC3-A294-F7EDC648D15C}" type="pres">
      <dgm:prSet presAssocID="{CA7B4832-9581-45C3-8777-589D3871C01B}" presName="Name30" presStyleCnt="0"/>
      <dgm:spPr/>
    </dgm:pt>
    <dgm:pt modelId="{F4EAEFC1-BD42-4A92-983D-C1CC637D3906}" type="pres">
      <dgm:prSet presAssocID="{CA7B4832-9581-45C3-8777-589D3871C01B}" presName="level2Shape" presStyleLbl="node3" presStyleIdx="0" presStyleCnt="2" custScaleX="123836"/>
      <dgm:spPr/>
    </dgm:pt>
    <dgm:pt modelId="{87EFF1F7-709D-42D6-B3A7-554F36EA4BC5}" type="pres">
      <dgm:prSet presAssocID="{CA7B4832-9581-45C3-8777-589D3871C01B}" presName="hierChild3" presStyleCnt="0"/>
      <dgm:spPr/>
    </dgm:pt>
    <dgm:pt modelId="{D169E12F-B317-43A9-9A45-6EF4F47D7581}" type="pres">
      <dgm:prSet presAssocID="{17C082F7-8785-45AF-AB62-BDFA4357D024}" presName="Name25" presStyleLbl="parChTrans1D4" presStyleIdx="0" presStyleCnt="6"/>
      <dgm:spPr/>
    </dgm:pt>
    <dgm:pt modelId="{52D8446A-E73E-4573-B04C-494D7D70651E}" type="pres">
      <dgm:prSet presAssocID="{17C082F7-8785-45AF-AB62-BDFA4357D024}" presName="connTx" presStyleLbl="parChTrans1D4" presStyleIdx="0" presStyleCnt="6"/>
      <dgm:spPr/>
    </dgm:pt>
    <dgm:pt modelId="{D08291D7-8830-4264-8D04-54BF7D6A56D0}" type="pres">
      <dgm:prSet presAssocID="{FBB3713E-565F-450C-9E38-F078BF2D6BF8}" presName="Name30" presStyleCnt="0"/>
      <dgm:spPr/>
    </dgm:pt>
    <dgm:pt modelId="{6CF2D7A2-6BF0-4BA7-B52E-07FE14463A7A}" type="pres">
      <dgm:prSet presAssocID="{FBB3713E-565F-450C-9E38-F078BF2D6BF8}" presName="level2Shape" presStyleLbl="node4" presStyleIdx="0" presStyleCnt="6" custScaleX="123836" custLinFactNeighborX="6900" custLinFactNeighborY="168"/>
      <dgm:spPr/>
    </dgm:pt>
    <dgm:pt modelId="{9BCA774A-27BC-4DE7-A862-7FAF8593C348}" type="pres">
      <dgm:prSet presAssocID="{FBB3713E-565F-450C-9E38-F078BF2D6BF8}" presName="hierChild3" presStyleCnt="0"/>
      <dgm:spPr/>
    </dgm:pt>
    <dgm:pt modelId="{E0222325-766C-4108-80B8-6BC17F96F662}" type="pres">
      <dgm:prSet presAssocID="{E9068C49-D093-45E5-87BB-8F8A41CE4232}" presName="Name25" presStyleLbl="parChTrans1D4" presStyleIdx="1" presStyleCnt="6"/>
      <dgm:spPr/>
    </dgm:pt>
    <dgm:pt modelId="{1BBF670D-F890-4F8F-AE37-EB1385AA1D7C}" type="pres">
      <dgm:prSet presAssocID="{E9068C49-D093-45E5-87BB-8F8A41CE4232}" presName="connTx" presStyleLbl="parChTrans1D4" presStyleIdx="1" presStyleCnt="6"/>
      <dgm:spPr/>
    </dgm:pt>
    <dgm:pt modelId="{3ECD1D83-E534-42FF-8345-C1DF49DBAF17}" type="pres">
      <dgm:prSet presAssocID="{92FB3852-67EF-4138-A3D6-4872A4F1F2A4}" presName="Name30" presStyleCnt="0"/>
      <dgm:spPr/>
    </dgm:pt>
    <dgm:pt modelId="{48086DA0-93EE-4D9B-AEE7-D27776552322}" type="pres">
      <dgm:prSet presAssocID="{92FB3852-67EF-4138-A3D6-4872A4F1F2A4}" presName="level2Shape" presStyleLbl="node4" presStyleIdx="1" presStyleCnt="6" custScaleX="123836"/>
      <dgm:spPr/>
    </dgm:pt>
    <dgm:pt modelId="{98382F14-85EA-4102-A8BA-F187B6225A9F}" type="pres">
      <dgm:prSet presAssocID="{92FB3852-67EF-4138-A3D6-4872A4F1F2A4}" presName="hierChild3" presStyleCnt="0"/>
      <dgm:spPr/>
    </dgm:pt>
    <dgm:pt modelId="{CBB6FD1B-90ED-4B5E-B668-2246EADE1BCF}" type="pres">
      <dgm:prSet presAssocID="{A514D27C-964D-4B4F-95EC-DF804748FCB0}" presName="Name25" presStyleLbl="parChTrans1D4" presStyleIdx="2" presStyleCnt="6"/>
      <dgm:spPr/>
    </dgm:pt>
    <dgm:pt modelId="{B0C7B95E-C670-4A5E-9C86-A7501303966F}" type="pres">
      <dgm:prSet presAssocID="{A514D27C-964D-4B4F-95EC-DF804748FCB0}" presName="connTx" presStyleLbl="parChTrans1D4" presStyleIdx="2" presStyleCnt="6"/>
      <dgm:spPr/>
    </dgm:pt>
    <dgm:pt modelId="{D7D7721B-A753-442B-B544-07E1B71492D9}" type="pres">
      <dgm:prSet presAssocID="{27DCB768-B4E2-4279-ABBF-E6A92D481E45}" presName="Name30" presStyleCnt="0"/>
      <dgm:spPr/>
    </dgm:pt>
    <dgm:pt modelId="{C7BAEEE1-2ED3-4516-BA4A-3B176ECF3D24}" type="pres">
      <dgm:prSet presAssocID="{27DCB768-B4E2-4279-ABBF-E6A92D481E45}" presName="level2Shape" presStyleLbl="node4" presStyleIdx="2" presStyleCnt="6" custScaleX="123836"/>
      <dgm:spPr/>
    </dgm:pt>
    <dgm:pt modelId="{3A33164E-8C69-4F65-BC35-B3DE97DBB22B}" type="pres">
      <dgm:prSet presAssocID="{27DCB768-B4E2-4279-ABBF-E6A92D481E45}" presName="hierChild3" presStyleCnt="0"/>
      <dgm:spPr/>
    </dgm:pt>
    <dgm:pt modelId="{C600C968-8752-42FE-838F-6AE6BC7F802B}" type="pres">
      <dgm:prSet presAssocID="{D96D94EC-8BDA-4551-9D8C-49F29CD97AC3}" presName="Name25" presStyleLbl="parChTrans1D2" presStyleIdx="1" presStyleCnt="2"/>
      <dgm:spPr/>
    </dgm:pt>
    <dgm:pt modelId="{90C88852-935C-4A26-978B-99E79983E268}" type="pres">
      <dgm:prSet presAssocID="{D96D94EC-8BDA-4551-9D8C-49F29CD97AC3}" presName="connTx" presStyleLbl="parChTrans1D2" presStyleIdx="1" presStyleCnt="2"/>
      <dgm:spPr/>
    </dgm:pt>
    <dgm:pt modelId="{5B614A8C-6306-4429-8C90-BB0F393A0BE0}" type="pres">
      <dgm:prSet presAssocID="{D752A8E3-264A-4808-BB28-1B8102408A5F}" presName="Name30" presStyleCnt="0"/>
      <dgm:spPr/>
    </dgm:pt>
    <dgm:pt modelId="{AA2870CC-09A8-4FAD-B007-640725EC94BA}" type="pres">
      <dgm:prSet presAssocID="{D752A8E3-264A-4808-BB28-1B8102408A5F}" presName="level2Shape" presStyleLbl="node2" presStyleIdx="1" presStyleCnt="2" custScaleX="123836"/>
      <dgm:spPr/>
    </dgm:pt>
    <dgm:pt modelId="{0ED78583-F541-411A-94E3-D26137729ACE}" type="pres">
      <dgm:prSet presAssocID="{D752A8E3-264A-4808-BB28-1B8102408A5F}" presName="hierChild3" presStyleCnt="0"/>
      <dgm:spPr/>
    </dgm:pt>
    <dgm:pt modelId="{CE169885-0275-4BF5-9956-D43F066454CE}" type="pres">
      <dgm:prSet presAssocID="{45B2CC9D-C668-4BCD-9166-0770A7DEC0B9}" presName="Name25" presStyleLbl="parChTrans1D3" presStyleIdx="1" presStyleCnt="2"/>
      <dgm:spPr/>
    </dgm:pt>
    <dgm:pt modelId="{CC8A43EA-66D8-4BAC-A3FF-789D51BA0ED1}" type="pres">
      <dgm:prSet presAssocID="{45B2CC9D-C668-4BCD-9166-0770A7DEC0B9}" presName="connTx" presStyleLbl="parChTrans1D3" presStyleIdx="1" presStyleCnt="2"/>
      <dgm:spPr/>
    </dgm:pt>
    <dgm:pt modelId="{8CD48A20-B806-450D-A3B8-01D473FB80F3}" type="pres">
      <dgm:prSet presAssocID="{5AD50667-F13E-44F8-8660-DE55D1B510E0}" presName="Name30" presStyleCnt="0"/>
      <dgm:spPr/>
    </dgm:pt>
    <dgm:pt modelId="{9121983C-2EDE-4DF5-AB0F-F01B479C1D5F}" type="pres">
      <dgm:prSet presAssocID="{5AD50667-F13E-44F8-8660-DE55D1B510E0}" presName="level2Shape" presStyleLbl="node3" presStyleIdx="1" presStyleCnt="2" custScaleX="123836"/>
      <dgm:spPr/>
    </dgm:pt>
    <dgm:pt modelId="{987E9F26-3270-420C-9395-BCE6052AA19A}" type="pres">
      <dgm:prSet presAssocID="{5AD50667-F13E-44F8-8660-DE55D1B510E0}" presName="hierChild3" presStyleCnt="0"/>
      <dgm:spPr/>
    </dgm:pt>
    <dgm:pt modelId="{FD460A35-CF10-407E-A00F-3CAC8C6F0EEE}" type="pres">
      <dgm:prSet presAssocID="{DA0CCD9B-73CB-40E0-83DB-32316C923E64}" presName="Name25" presStyleLbl="parChTrans1D4" presStyleIdx="3" presStyleCnt="6"/>
      <dgm:spPr/>
    </dgm:pt>
    <dgm:pt modelId="{9571A07F-57B1-42CC-94EB-DD8C2927D8D2}" type="pres">
      <dgm:prSet presAssocID="{DA0CCD9B-73CB-40E0-83DB-32316C923E64}" presName="connTx" presStyleLbl="parChTrans1D4" presStyleIdx="3" presStyleCnt="6"/>
      <dgm:spPr/>
    </dgm:pt>
    <dgm:pt modelId="{47F41D89-33D7-4BCF-BF5F-A8E0E19D40EF}" type="pres">
      <dgm:prSet presAssocID="{C7114C46-0CD9-4C42-BF53-8ACD0BEB21A5}" presName="Name30" presStyleCnt="0"/>
      <dgm:spPr/>
    </dgm:pt>
    <dgm:pt modelId="{AC17C83B-8262-468F-B4B1-6E860EE6A0C9}" type="pres">
      <dgm:prSet presAssocID="{C7114C46-0CD9-4C42-BF53-8ACD0BEB21A5}" presName="level2Shape" presStyleLbl="node4" presStyleIdx="3" presStyleCnt="6" custScaleX="123836"/>
      <dgm:spPr/>
    </dgm:pt>
    <dgm:pt modelId="{DFEA0CC5-8B3E-4808-945B-CF9E0F5469DC}" type="pres">
      <dgm:prSet presAssocID="{C7114C46-0CD9-4C42-BF53-8ACD0BEB21A5}" presName="hierChild3" presStyleCnt="0"/>
      <dgm:spPr/>
    </dgm:pt>
    <dgm:pt modelId="{77F7AE81-342D-4071-81D7-40047EC66550}" type="pres">
      <dgm:prSet presAssocID="{95D50DD5-042D-476C-A06B-91B13317E678}" presName="Name25" presStyleLbl="parChTrans1D4" presStyleIdx="4" presStyleCnt="6"/>
      <dgm:spPr/>
    </dgm:pt>
    <dgm:pt modelId="{2226A63C-7F54-49B0-B966-3FF836F6B19A}" type="pres">
      <dgm:prSet presAssocID="{95D50DD5-042D-476C-A06B-91B13317E678}" presName="connTx" presStyleLbl="parChTrans1D4" presStyleIdx="4" presStyleCnt="6"/>
      <dgm:spPr/>
    </dgm:pt>
    <dgm:pt modelId="{A7A0FA70-60D6-43DE-B2B4-C213B0A39A53}" type="pres">
      <dgm:prSet presAssocID="{D7C4BF7E-B08A-4D0C-90E2-F3B77B31AB15}" presName="Name30" presStyleCnt="0"/>
      <dgm:spPr/>
    </dgm:pt>
    <dgm:pt modelId="{9E2AD291-1EB7-430A-B26D-A5979B962840}" type="pres">
      <dgm:prSet presAssocID="{D7C4BF7E-B08A-4D0C-90E2-F3B77B31AB15}" presName="level2Shape" presStyleLbl="node4" presStyleIdx="4" presStyleCnt="6" custScaleX="123836"/>
      <dgm:spPr/>
    </dgm:pt>
    <dgm:pt modelId="{B1B88A5D-AFE5-4E4E-AB91-8D3E7EB5D971}" type="pres">
      <dgm:prSet presAssocID="{D7C4BF7E-B08A-4D0C-90E2-F3B77B31AB15}" presName="hierChild3" presStyleCnt="0"/>
      <dgm:spPr/>
    </dgm:pt>
    <dgm:pt modelId="{628AACEA-2150-4519-AA9C-27814808CFFA}" type="pres">
      <dgm:prSet presAssocID="{44DCE828-CB5D-465E-8F50-504490E10538}" presName="Name25" presStyleLbl="parChTrans1D4" presStyleIdx="5" presStyleCnt="6"/>
      <dgm:spPr/>
    </dgm:pt>
    <dgm:pt modelId="{D5F63D91-B39C-4D7F-BF07-A57738731F02}" type="pres">
      <dgm:prSet presAssocID="{44DCE828-CB5D-465E-8F50-504490E10538}" presName="connTx" presStyleLbl="parChTrans1D4" presStyleIdx="5" presStyleCnt="6"/>
      <dgm:spPr/>
    </dgm:pt>
    <dgm:pt modelId="{86962993-58B9-43A1-9255-CC075633CB46}" type="pres">
      <dgm:prSet presAssocID="{F2DE42FD-2BF7-4348-8F05-6AF57E55C588}" presName="Name30" presStyleCnt="0"/>
      <dgm:spPr/>
    </dgm:pt>
    <dgm:pt modelId="{356D1E8B-EB46-4E97-8270-FA8A69BAFDBF}" type="pres">
      <dgm:prSet presAssocID="{F2DE42FD-2BF7-4348-8F05-6AF57E55C588}" presName="level2Shape" presStyleLbl="node4" presStyleIdx="5" presStyleCnt="6" custScaleX="123836"/>
      <dgm:spPr/>
    </dgm:pt>
    <dgm:pt modelId="{CF2BD229-7E08-42CD-BF86-481F46D0C902}" type="pres">
      <dgm:prSet presAssocID="{F2DE42FD-2BF7-4348-8F05-6AF57E55C588}" presName="hierChild3" presStyleCnt="0"/>
      <dgm:spPr/>
    </dgm:pt>
    <dgm:pt modelId="{52CFB0EE-682C-4830-80D0-8C5C05312073}" type="pres">
      <dgm:prSet presAssocID="{E4F35FFF-18F5-4569-B282-BE93978AE6C0}" presName="bgShapesFlow" presStyleCnt="0"/>
      <dgm:spPr/>
    </dgm:pt>
  </dgm:ptLst>
  <dgm:cxnLst>
    <dgm:cxn modelId="{87138D02-5891-477B-83AD-DBF82023CB8B}" type="presOf" srcId="{CA7B4832-9581-45C3-8777-589D3871C01B}" destId="{F4EAEFC1-BD42-4A92-983D-C1CC637D3906}" srcOrd="0" destOrd="0" presId="urn:microsoft.com/office/officeart/2005/8/layout/hierarchy5"/>
    <dgm:cxn modelId="{8433F909-AEA2-4DF5-8B9C-7E0243C0BEF8}" type="presOf" srcId="{FBB3713E-565F-450C-9E38-F078BF2D6BF8}" destId="{6CF2D7A2-6BF0-4BA7-B52E-07FE14463A7A}" srcOrd="0" destOrd="0" presId="urn:microsoft.com/office/officeart/2005/8/layout/hierarchy5"/>
    <dgm:cxn modelId="{E62A150B-2FDB-49F8-A312-41C67B9021F7}" type="presOf" srcId="{BCE133DC-48E5-4D00-A15E-AD53E8329253}" destId="{437D908D-7EB8-42FA-BA6A-2C201F4ED0E9}" srcOrd="0" destOrd="0" presId="urn:microsoft.com/office/officeart/2005/8/layout/hierarchy5"/>
    <dgm:cxn modelId="{2DF6BF0B-D0BD-496B-810A-4F016B02C4AE}" type="presOf" srcId="{44DCE828-CB5D-465E-8F50-504490E10538}" destId="{628AACEA-2150-4519-AA9C-27814808CFFA}" srcOrd="0" destOrd="0" presId="urn:microsoft.com/office/officeart/2005/8/layout/hierarchy5"/>
    <dgm:cxn modelId="{827F8611-AA93-4E1A-BEB6-976F44034358}" srcId="{5AD50667-F13E-44F8-8660-DE55D1B510E0}" destId="{F2DE42FD-2BF7-4348-8F05-6AF57E55C588}" srcOrd="2" destOrd="0" parTransId="{44DCE828-CB5D-465E-8F50-504490E10538}" sibTransId="{70BCA78F-F26D-4ACC-B7B1-3832770935F9}"/>
    <dgm:cxn modelId="{A042D821-44F2-47D6-911E-17220B71D855}" type="presOf" srcId="{D752A8E3-264A-4808-BB28-1B8102408A5F}" destId="{AA2870CC-09A8-4FAD-B007-640725EC94BA}" srcOrd="0" destOrd="0" presId="urn:microsoft.com/office/officeart/2005/8/layout/hierarchy5"/>
    <dgm:cxn modelId="{4DAC122A-AC14-4AE5-BEFB-F14EF08028C9}" type="presOf" srcId="{17C082F7-8785-45AF-AB62-BDFA4357D024}" destId="{52D8446A-E73E-4573-B04C-494D7D70651E}" srcOrd="1" destOrd="0" presId="urn:microsoft.com/office/officeart/2005/8/layout/hierarchy5"/>
    <dgm:cxn modelId="{4858DD38-C91D-4E2E-90BD-F94F7A9195BA}" type="presOf" srcId="{A514D27C-964D-4B4F-95EC-DF804748FCB0}" destId="{B0C7B95E-C670-4A5E-9C86-A7501303966F}" srcOrd="1" destOrd="0" presId="urn:microsoft.com/office/officeart/2005/8/layout/hierarchy5"/>
    <dgm:cxn modelId="{2D648039-9184-46D3-BFCF-5C19F5809DF0}" type="presOf" srcId="{95D50DD5-042D-476C-A06B-91B13317E678}" destId="{77F7AE81-342D-4071-81D7-40047EC66550}" srcOrd="0" destOrd="0" presId="urn:microsoft.com/office/officeart/2005/8/layout/hierarchy5"/>
    <dgm:cxn modelId="{045A433F-BBBA-47AC-91C9-CA991876FA74}" srcId="{5AD50667-F13E-44F8-8660-DE55D1B510E0}" destId="{C7114C46-0CD9-4C42-BF53-8ACD0BEB21A5}" srcOrd="0" destOrd="0" parTransId="{DA0CCD9B-73CB-40E0-83DB-32316C923E64}" sibTransId="{00A1096F-48D8-43DD-A6CF-B4CDEC3EEF1B}"/>
    <dgm:cxn modelId="{2FA1835B-F4EE-4562-A645-E384F64182FD}" type="presOf" srcId="{E9068C49-D093-45E5-87BB-8F8A41CE4232}" destId="{E0222325-766C-4108-80B8-6BC17F96F662}" srcOrd="0" destOrd="0" presId="urn:microsoft.com/office/officeart/2005/8/layout/hierarchy5"/>
    <dgm:cxn modelId="{E57DD45D-889F-48B5-915C-371B126BA501}" srcId="{CA7B4832-9581-45C3-8777-589D3871C01B}" destId="{27DCB768-B4E2-4279-ABBF-E6A92D481E45}" srcOrd="2" destOrd="0" parTransId="{A514D27C-964D-4B4F-95EC-DF804748FCB0}" sibTransId="{218277DB-7157-4173-8301-A4772E719116}"/>
    <dgm:cxn modelId="{EC12D85E-3F50-42F3-A4AF-0E0C65814687}" srcId="{CA7B4832-9581-45C3-8777-589D3871C01B}" destId="{FBB3713E-565F-450C-9E38-F078BF2D6BF8}" srcOrd="0" destOrd="0" parTransId="{17C082F7-8785-45AF-AB62-BDFA4357D024}" sibTransId="{C5717EFC-374D-481A-ADAD-C559B07AC717}"/>
    <dgm:cxn modelId="{E112AE46-6B4C-496F-8971-473E22D21FDA}" srcId="{CA7B4832-9581-45C3-8777-589D3871C01B}" destId="{92FB3852-67EF-4138-A3D6-4872A4F1F2A4}" srcOrd="1" destOrd="0" parTransId="{E9068C49-D093-45E5-87BB-8F8A41CE4232}" sibTransId="{368DE891-14DA-42C8-B33E-B8E042518F54}"/>
    <dgm:cxn modelId="{9D53BF4B-9D6B-4A4A-873C-F22D8EA29079}" type="presOf" srcId="{44DCE828-CB5D-465E-8F50-504490E10538}" destId="{D5F63D91-B39C-4D7F-BF07-A57738731F02}" srcOrd="1" destOrd="0" presId="urn:microsoft.com/office/officeart/2005/8/layout/hierarchy5"/>
    <dgm:cxn modelId="{7CE17E4D-419B-47E4-A320-94B4B10E7B56}" type="presOf" srcId="{D96D94EC-8BDA-4551-9D8C-49F29CD97AC3}" destId="{C600C968-8752-42FE-838F-6AE6BC7F802B}" srcOrd="0" destOrd="0" presId="urn:microsoft.com/office/officeart/2005/8/layout/hierarchy5"/>
    <dgm:cxn modelId="{92D0335A-E7C3-477D-968D-C064EFD03CBC}" type="presOf" srcId="{C1EF83C1-92E2-4FCC-8108-E325DE242675}" destId="{DED457C7-FFDF-4820-BD92-4B5DFBD7A754}" srcOrd="0" destOrd="0" presId="urn:microsoft.com/office/officeart/2005/8/layout/hierarchy5"/>
    <dgm:cxn modelId="{9646D27C-B201-4577-8D87-E29BA3DB8878}" type="presOf" srcId="{45B2CC9D-C668-4BCD-9166-0770A7DEC0B9}" destId="{CC8A43EA-66D8-4BAC-A3FF-789D51BA0ED1}" srcOrd="1" destOrd="0" presId="urn:microsoft.com/office/officeart/2005/8/layout/hierarchy5"/>
    <dgm:cxn modelId="{6146D582-1DE9-43D4-80EE-3189F9CED13D}" type="presOf" srcId="{E9068C49-D093-45E5-87BB-8F8A41CE4232}" destId="{1BBF670D-F890-4F8F-AE37-EB1385AA1D7C}" srcOrd="1" destOrd="0" presId="urn:microsoft.com/office/officeart/2005/8/layout/hierarchy5"/>
    <dgm:cxn modelId="{1F178A84-C792-4AF1-B261-CA8A63042EFF}" type="presOf" srcId="{5AD50667-F13E-44F8-8660-DE55D1B510E0}" destId="{9121983C-2EDE-4DF5-AB0F-F01B479C1D5F}" srcOrd="0" destOrd="0" presId="urn:microsoft.com/office/officeart/2005/8/layout/hierarchy5"/>
    <dgm:cxn modelId="{B5D52F92-DF9D-41B1-A9DF-E4AF25D5DE3E}" srcId="{D752A8E3-264A-4808-BB28-1B8102408A5F}" destId="{5AD50667-F13E-44F8-8660-DE55D1B510E0}" srcOrd="0" destOrd="0" parTransId="{45B2CC9D-C668-4BCD-9166-0770A7DEC0B9}" sibTransId="{B05C79EA-BE53-4E88-B6DF-5D3FB2B60941}"/>
    <dgm:cxn modelId="{5D93F098-3759-479C-BF8E-ED4CA5CFDDEB}" type="presOf" srcId="{A514D27C-964D-4B4F-95EC-DF804748FCB0}" destId="{CBB6FD1B-90ED-4B5E-B668-2246EADE1BCF}" srcOrd="0" destOrd="0" presId="urn:microsoft.com/office/officeart/2005/8/layout/hierarchy5"/>
    <dgm:cxn modelId="{613B029F-8054-4BE4-870C-6AA08ABFFCF1}" type="presOf" srcId="{E4F35FFF-18F5-4569-B282-BE93978AE6C0}" destId="{310CFCED-BDAE-4168-B601-0F74DAA7C5A6}" srcOrd="0" destOrd="0" presId="urn:microsoft.com/office/officeart/2005/8/layout/hierarchy5"/>
    <dgm:cxn modelId="{BF1BB1A2-A1D5-4622-9171-5F952EC534B6}" type="presOf" srcId="{F2DE42FD-2BF7-4348-8F05-6AF57E55C588}" destId="{356D1E8B-EB46-4E97-8270-FA8A69BAFDBF}" srcOrd="0" destOrd="0" presId="urn:microsoft.com/office/officeart/2005/8/layout/hierarchy5"/>
    <dgm:cxn modelId="{7258D6AF-9E10-420A-A162-C0318C927756}" srcId="{E4F35FFF-18F5-4569-B282-BE93978AE6C0}" destId="{FD50FF66-0E31-438F-AD68-0AD185894D44}" srcOrd="0" destOrd="0" parTransId="{91F6281A-E473-424A-B041-3387CDAA673B}" sibTransId="{D108AD36-05E2-4FBE-A14D-C28147B69DB5}"/>
    <dgm:cxn modelId="{B389E6B3-678A-4523-B937-9972A0955645}" type="presOf" srcId="{45B2CC9D-C668-4BCD-9166-0770A7DEC0B9}" destId="{CE169885-0275-4BF5-9956-D43F066454CE}" srcOrd="0" destOrd="0" presId="urn:microsoft.com/office/officeart/2005/8/layout/hierarchy5"/>
    <dgm:cxn modelId="{5EDAE6B5-C28D-4FCC-90FB-7BA7828B682A}" type="presOf" srcId="{27DCB768-B4E2-4279-ABBF-E6A92D481E45}" destId="{C7BAEEE1-2ED3-4516-BA4A-3B176ECF3D24}" srcOrd="0" destOrd="0" presId="urn:microsoft.com/office/officeart/2005/8/layout/hierarchy5"/>
    <dgm:cxn modelId="{AF1003B7-62CE-4A5B-A876-2C6538212C7F}" type="presOf" srcId="{FD50FF66-0E31-438F-AD68-0AD185894D44}" destId="{2836EF33-1EFB-4978-B9F2-C16DB8447C2B}" srcOrd="0" destOrd="0" presId="urn:microsoft.com/office/officeart/2005/8/layout/hierarchy5"/>
    <dgm:cxn modelId="{6A5079B7-AD12-45A4-9B5E-C5665D0E68BC}" type="presOf" srcId="{D96D94EC-8BDA-4551-9D8C-49F29CD97AC3}" destId="{90C88852-935C-4A26-978B-99E79983E268}" srcOrd="1" destOrd="0" presId="urn:microsoft.com/office/officeart/2005/8/layout/hierarchy5"/>
    <dgm:cxn modelId="{275D7FC4-F2D3-4F5A-B48F-57A98E11E7C4}" type="presOf" srcId="{C1EF83C1-92E2-4FCC-8108-E325DE242675}" destId="{A1DD8573-37BD-4330-A600-5FC5AAF4C273}" srcOrd="1" destOrd="0" presId="urn:microsoft.com/office/officeart/2005/8/layout/hierarchy5"/>
    <dgm:cxn modelId="{C62196C6-93FF-4FAD-ABCC-AB9F5130FB30}" srcId="{BCE133DC-48E5-4D00-A15E-AD53E8329253}" destId="{CA7B4832-9581-45C3-8777-589D3871C01B}" srcOrd="0" destOrd="0" parTransId="{49F2448B-E5FD-4352-84FB-6ED4F6FDCE07}" sibTransId="{045E89E3-071E-4371-B8A1-4067147FE299}"/>
    <dgm:cxn modelId="{A27E61C7-7927-4F4F-80DF-CC36D8A237D1}" type="presOf" srcId="{49F2448B-E5FD-4352-84FB-6ED4F6FDCE07}" destId="{5253587F-0E94-4DC6-96C7-C14FADF5F132}" srcOrd="1" destOrd="0" presId="urn:microsoft.com/office/officeart/2005/8/layout/hierarchy5"/>
    <dgm:cxn modelId="{4DE89FC7-9D62-4EE0-BC9C-328B2BDAF7F7}" srcId="{5AD50667-F13E-44F8-8660-DE55D1B510E0}" destId="{D7C4BF7E-B08A-4D0C-90E2-F3B77B31AB15}" srcOrd="1" destOrd="0" parTransId="{95D50DD5-042D-476C-A06B-91B13317E678}" sibTransId="{AEE199EC-9A74-446A-832F-4E3DFD3CB488}"/>
    <dgm:cxn modelId="{C744B6CE-B1CF-466E-88B3-433EEEEABC48}" type="presOf" srcId="{DA0CCD9B-73CB-40E0-83DB-32316C923E64}" destId="{FD460A35-CF10-407E-A00F-3CAC8C6F0EEE}" srcOrd="0" destOrd="0" presId="urn:microsoft.com/office/officeart/2005/8/layout/hierarchy5"/>
    <dgm:cxn modelId="{5EB7FFD8-25C0-4350-A926-07B445614A2A}" type="presOf" srcId="{95D50DD5-042D-476C-A06B-91B13317E678}" destId="{2226A63C-7F54-49B0-B966-3FF836F6B19A}" srcOrd="1" destOrd="0" presId="urn:microsoft.com/office/officeart/2005/8/layout/hierarchy5"/>
    <dgm:cxn modelId="{79348DDD-9382-48EF-90C5-554E7A851366}" srcId="{FD50FF66-0E31-438F-AD68-0AD185894D44}" destId="{D752A8E3-264A-4808-BB28-1B8102408A5F}" srcOrd="1" destOrd="0" parTransId="{D96D94EC-8BDA-4551-9D8C-49F29CD97AC3}" sibTransId="{C7B2F1FC-5757-4C41-A89D-210157C27D76}"/>
    <dgm:cxn modelId="{13C8F1DF-1835-410D-BBD3-D601E7BF01C8}" type="presOf" srcId="{C7114C46-0CD9-4C42-BF53-8ACD0BEB21A5}" destId="{AC17C83B-8262-468F-B4B1-6E860EE6A0C9}" srcOrd="0" destOrd="0" presId="urn:microsoft.com/office/officeart/2005/8/layout/hierarchy5"/>
    <dgm:cxn modelId="{401DB8E1-A0C4-4BCF-A917-F34619D03C1C}" type="presOf" srcId="{92FB3852-67EF-4138-A3D6-4872A4F1F2A4}" destId="{48086DA0-93EE-4D9B-AEE7-D27776552322}" srcOrd="0" destOrd="0" presId="urn:microsoft.com/office/officeart/2005/8/layout/hierarchy5"/>
    <dgm:cxn modelId="{C34102E6-5512-47C6-8D16-E8CBC373AE46}" type="presOf" srcId="{DA0CCD9B-73CB-40E0-83DB-32316C923E64}" destId="{9571A07F-57B1-42CC-94EB-DD8C2927D8D2}" srcOrd="1" destOrd="0" presId="urn:microsoft.com/office/officeart/2005/8/layout/hierarchy5"/>
    <dgm:cxn modelId="{EC4F03F1-8D54-4B1D-ACF8-21BF068039F6}" type="presOf" srcId="{49F2448B-E5FD-4352-84FB-6ED4F6FDCE07}" destId="{3E011BA8-A1BB-41CE-80BC-A9493DFA4145}" srcOrd="0" destOrd="0" presId="urn:microsoft.com/office/officeart/2005/8/layout/hierarchy5"/>
    <dgm:cxn modelId="{1D8775F2-CB51-427C-961E-0FA53549FBDC}" srcId="{FD50FF66-0E31-438F-AD68-0AD185894D44}" destId="{BCE133DC-48E5-4D00-A15E-AD53E8329253}" srcOrd="0" destOrd="0" parTransId="{C1EF83C1-92E2-4FCC-8108-E325DE242675}" sibTransId="{B3A13381-6372-4CCC-9611-827515DC63B4}"/>
    <dgm:cxn modelId="{9EA8D1F5-A1A6-490A-88C5-A888EA8A9658}" type="presOf" srcId="{17C082F7-8785-45AF-AB62-BDFA4357D024}" destId="{D169E12F-B317-43A9-9A45-6EF4F47D7581}" srcOrd="0" destOrd="0" presId="urn:microsoft.com/office/officeart/2005/8/layout/hierarchy5"/>
    <dgm:cxn modelId="{2A41B7FB-3567-4830-BD6C-60D10917E62E}" type="presOf" srcId="{D7C4BF7E-B08A-4D0C-90E2-F3B77B31AB15}" destId="{9E2AD291-1EB7-430A-B26D-A5979B962840}" srcOrd="0" destOrd="0" presId="urn:microsoft.com/office/officeart/2005/8/layout/hierarchy5"/>
    <dgm:cxn modelId="{FC5BFAA7-7205-49B2-9AA9-F4A36EC43530}" type="presParOf" srcId="{310CFCED-BDAE-4168-B601-0F74DAA7C5A6}" destId="{86A7B925-E2FE-4A6F-B586-F3E4CBC9B3C5}" srcOrd="0" destOrd="0" presId="urn:microsoft.com/office/officeart/2005/8/layout/hierarchy5"/>
    <dgm:cxn modelId="{5DABE461-7516-4112-9D7A-64E87729C6C0}" type="presParOf" srcId="{86A7B925-E2FE-4A6F-B586-F3E4CBC9B3C5}" destId="{E42F6794-75A3-456E-BF6C-622ED8308552}" srcOrd="0" destOrd="0" presId="urn:microsoft.com/office/officeart/2005/8/layout/hierarchy5"/>
    <dgm:cxn modelId="{4D7D37FD-7780-47B6-AF8C-8E4E08320823}" type="presParOf" srcId="{E42F6794-75A3-456E-BF6C-622ED8308552}" destId="{048C860F-FA21-4BA7-A9A9-7B4475209595}" srcOrd="0" destOrd="0" presId="urn:microsoft.com/office/officeart/2005/8/layout/hierarchy5"/>
    <dgm:cxn modelId="{4BAC508A-692E-4FE6-9143-CED0970B34B6}" type="presParOf" srcId="{048C860F-FA21-4BA7-A9A9-7B4475209595}" destId="{2836EF33-1EFB-4978-B9F2-C16DB8447C2B}" srcOrd="0" destOrd="0" presId="urn:microsoft.com/office/officeart/2005/8/layout/hierarchy5"/>
    <dgm:cxn modelId="{ADF0A709-99E2-426F-90B5-C43315872B64}" type="presParOf" srcId="{048C860F-FA21-4BA7-A9A9-7B4475209595}" destId="{8E42D587-F082-43A3-B60C-8B4DF6DDFE50}" srcOrd="1" destOrd="0" presId="urn:microsoft.com/office/officeart/2005/8/layout/hierarchy5"/>
    <dgm:cxn modelId="{87977CDF-4E65-43A9-B800-31DF4E2A41E8}" type="presParOf" srcId="{8E42D587-F082-43A3-B60C-8B4DF6DDFE50}" destId="{DED457C7-FFDF-4820-BD92-4B5DFBD7A754}" srcOrd="0" destOrd="0" presId="urn:microsoft.com/office/officeart/2005/8/layout/hierarchy5"/>
    <dgm:cxn modelId="{92EAAE58-71E0-49D7-BED0-7EBE3F5EAF4C}" type="presParOf" srcId="{DED457C7-FFDF-4820-BD92-4B5DFBD7A754}" destId="{A1DD8573-37BD-4330-A600-5FC5AAF4C273}" srcOrd="0" destOrd="0" presId="urn:microsoft.com/office/officeart/2005/8/layout/hierarchy5"/>
    <dgm:cxn modelId="{279D9DC8-2518-40A7-A453-CD148C726500}" type="presParOf" srcId="{8E42D587-F082-43A3-B60C-8B4DF6DDFE50}" destId="{5E06D164-8B74-476F-85F1-DFD22A467762}" srcOrd="1" destOrd="0" presId="urn:microsoft.com/office/officeart/2005/8/layout/hierarchy5"/>
    <dgm:cxn modelId="{315151D2-FD47-47F4-988A-7938475259B2}" type="presParOf" srcId="{5E06D164-8B74-476F-85F1-DFD22A467762}" destId="{437D908D-7EB8-42FA-BA6A-2C201F4ED0E9}" srcOrd="0" destOrd="0" presId="urn:microsoft.com/office/officeart/2005/8/layout/hierarchy5"/>
    <dgm:cxn modelId="{81B8E641-10A0-42E9-819F-0053FA4091F5}" type="presParOf" srcId="{5E06D164-8B74-476F-85F1-DFD22A467762}" destId="{7DEF5501-89E0-4E7F-8251-48170664F181}" srcOrd="1" destOrd="0" presId="urn:microsoft.com/office/officeart/2005/8/layout/hierarchy5"/>
    <dgm:cxn modelId="{77A02BBA-C95F-4C6F-9109-1DBDAC74AD52}" type="presParOf" srcId="{7DEF5501-89E0-4E7F-8251-48170664F181}" destId="{3E011BA8-A1BB-41CE-80BC-A9493DFA4145}" srcOrd="0" destOrd="0" presId="urn:microsoft.com/office/officeart/2005/8/layout/hierarchy5"/>
    <dgm:cxn modelId="{D3BC2731-CB71-4A1F-94FC-78A604C405AD}" type="presParOf" srcId="{3E011BA8-A1BB-41CE-80BC-A9493DFA4145}" destId="{5253587F-0E94-4DC6-96C7-C14FADF5F132}" srcOrd="0" destOrd="0" presId="urn:microsoft.com/office/officeart/2005/8/layout/hierarchy5"/>
    <dgm:cxn modelId="{90DFF676-18C0-4A1E-AFD4-CADD59206889}" type="presParOf" srcId="{7DEF5501-89E0-4E7F-8251-48170664F181}" destId="{CD28D229-9C1F-4CC3-A294-F7EDC648D15C}" srcOrd="1" destOrd="0" presId="urn:microsoft.com/office/officeart/2005/8/layout/hierarchy5"/>
    <dgm:cxn modelId="{6A8271DF-2FDC-4A58-A903-8B3D03D16518}" type="presParOf" srcId="{CD28D229-9C1F-4CC3-A294-F7EDC648D15C}" destId="{F4EAEFC1-BD42-4A92-983D-C1CC637D3906}" srcOrd="0" destOrd="0" presId="urn:microsoft.com/office/officeart/2005/8/layout/hierarchy5"/>
    <dgm:cxn modelId="{5CB28F29-11C6-4323-99E6-150CD9FB13B9}" type="presParOf" srcId="{CD28D229-9C1F-4CC3-A294-F7EDC648D15C}" destId="{87EFF1F7-709D-42D6-B3A7-554F36EA4BC5}" srcOrd="1" destOrd="0" presId="urn:microsoft.com/office/officeart/2005/8/layout/hierarchy5"/>
    <dgm:cxn modelId="{726DFADD-3A63-4C79-A980-5A28BF30CD07}" type="presParOf" srcId="{87EFF1F7-709D-42D6-B3A7-554F36EA4BC5}" destId="{D169E12F-B317-43A9-9A45-6EF4F47D7581}" srcOrd="0" destOrd="0" presId="urn:microsoft.com/office/officeart/2005/8/layout/hierarchy5"/>
    <dgm:cxn modelId="{AAB4C761-2BC7-444A-B7F6-23AD1C7AC908}" type="presParOf" srcId="{D169E12F-B317-43A9-9A45-6EF4F47D7581}" destId="{52D8446A-E73E-4573-B04C-494D7D70651E}" srcOrd="0" destOrd="0" presId="urn:microsoft.com/office/officeart/2005/8/layout/hierarchy5"/>
    <dgm:cxn modelId="{032A578C-91BF-4EA2-995D-1352D9E1BB09}" type="presParOf" srcId="{87EFF1F7-709D-42D6-B3A7-554F36EA4BC5}" destId="{D08291D7-8830-4264-8D04-54BF7D6A56D0}" srcOrd="1" destOrd="0" presId="urn:microsoft.com/office/officeart/2005/8/layout/hierarchy5"/>
    <dgm:cxn modelId="{59DCFD82-C05A-4AA1-AD88-7D2E284141EE}" type="presParOf" srcId="{D08291D7-8830-4264-8D04-54BF7D6A56D0}" destId="{6CF2D7A2-6BF0-4BA7-B52E-07FE14463A7A}" srcOrd="0" destOrd="0" presId="urn:microsoft.com/office/officeart/2005/8/layout/hierarchy5"/>
    <dgm:cxn modelId="{5AB92551-129D-41C4-8EB9-077591CFF445}" type="presParOf" srcId="{D08291D7-8830-4264-8D04-54BF7D6A56D0}" destId="{9BCA774A-27BC-4DE7-A862-7FAF8593C348}" srcOrd="1" destOrd="0" presId="urn:microsoft.com/office/officeart/2005/8/layout/hierarchy5"/>
    <dgm:cxn modelId="{244AE0AF-D2D4-47A2-86D0-770E1E2463C6}" type="presParOf" srcId="{87EFF1F7-709D-42D6-B3A7-554F36EA4BC5}" destId="{E0222325-766C-4108-80B8-6BC17F96F662}" srcOrd="2" destOrd="0" presId="urn:microsoft.com/office/officeart/2005/8/layout/hierarchy5"/>
    <dgm:cxn modelId="{25260864-80AB-4974-9240-C3E6C1CE7620}" type="presParOf" srcId="{E0222325-766C-4108-80B8-6BC17F96F662}" destId="{1BBF670D-F890-4F8F-AE37-EB1385AA1D7C}" srcOrd="0" destOrd="0" presId="urn:microsoft.com/office/officeart/2005/8/layout/hierarchy5"/>
    <dgm:cxn modelId="{DD8A1552-A219-4185-8A35-208189383625}" type="presParOf" srcId="{87EFF1F7-709D-42D6-B3A7-554F36EA4BC5}" destId="{3ECD1D83-E534-42FF-8345-C1DF49DBAF17}" srcOrd="3" destOrd="0" presId="urn:microsoft.com/office/officeart/2005/8/layout/hierarchy5"/>
    <dgm:cxn modelId="{E969D649-A4D9-40BA-8172-42B8C031FA72}" type="presParOf" srcId="{3ECD1D83-E534-42FF-8345-C1DF49DBAF17}" destId="{48086DA0-93EE-4D9B-AEE7-D27776552322}" srcOrd="0" destOrd="0" presId="urn:microsoft.com/office/officeart/2005/8/layout/hierarchy5"/>
    <dgm:cxn modelId="{B38FF518-09B9-4AE6-80DE-2EF67EB6BAF0}" type="presParOf" srcId="{3ECD1D83-E534-42FF-8345-C1DF49DBAF17}" destId="{98382F14-85EA-4102-A8BA-F187B6225A9F}" srcOrd="1" destOrd="0" presId="urn:microsoft.com/office/officeart/2005/8/layout/hierarchy5"/>
    <dgm:cxn modelId="{5CB27229-1C89-41BB-B6D2-7021908E1B54}" type="presParOf" srcId="{87EFF1F7-709D-42D6-B3A7-554F36EA4BC5}" destId="{CBB6FD1B-90ED-4B5E-B668-2246EADE1BCF}" srcOrd="4" destOrd="0" presId="urn:microsoft.com/office/officeart/2005/8/layout/hierarchy5"/>
    <dgm:cxn modelId="{AFAA101B-DAF5-4353-B869-BDF0AED4E5A5}" type="presParOf" srcId="{CBB6FD1B-90ED-4B5E-B668-2246EADE1BCF}" destId="{B0C7B95E-C670-4A5E-9C86-A7501303966F}" srcOrd="0" destOrd="0" presId="urn:microsoft.com/office/officeart/2005/8/layout/hierarchy5"/>
    <dgm:cxn modelId="{2027413A-139F-4534-87C4-2A9686ECF722}" type="presParOf" srcId="{87EFF1F7-709D-42D6-B3A7-554F36EA4BC5}" destId="{D7D7721B-A753-442B-B544-07E1B71492D9}" srcOrd="5" destOrd="0" presId="urn:microsoft.com/office/officeart/2005/8/layout/hierarchy5"/>
    <dgm:cxn modelId="{E5B76EF4-6CF8-464B-9715-99F84111A1ED}" type="presParOf" srcId="{D7D7721B-A753-442B-B544-07E1B71492D9}" destId="{C7BAEEE1-2ED3-4516-BA4A-3B176ECF3D24}" srcOrd="0" destOrd="0" presId="urn:microsoft.com/office/officeart/2005/8/layout/hierarchy5"/>
    <dgm:cxn modelId="{B1E0D37A-2802-4761-B9EA-7C2AC41ED8E2}" type="presParOf" srcId="{D7D7721B-A753-442B-B544-07E1B71492D9}" destId="{3A33164E-8C69-4F65-BC35-B3DE97DBB22B}" srcOrd="1" destOrd="0" presId="urn:microsoft.com/office/officeart/2005/8/layout/hierarchy5"/>
    <dgm:cxn modelId="{704A46C3-E0E4-4F77-B933-B26C79CB7190}" type="presParOf" srcId="{8E42D587-F082-43A3-B60C-8B4DF6DDFE50}" destId="{C600C968-8752-42FE-838F-6AE6BC7F802B}" srcOrd="2" destOrd="0" presId="urn:microsoft.com/office/officeart/2005/8/layout/hierarchy5"/>
    <dgm:cxn modelId="{C8BA9BDE-8936-4AA2-BDFC-D9E2F66ED7F9}" type="presParOf" srcId="{C600C968-8752-42FE-838F-6AE6BC7F802B}" destId="{90C88852-935C-4A26-978B-99E79983E268}" srcOrd="0" destOrd="0" presId="urn:microsoft.com/office/officeart/2005/8/layout/hierarchy5"/>
    <dgm:cxn modelId="{331802AB-DA94-44EA-992E-CD53D57CC991}" type="presParOf" srcId="{8E42D587-F082-43A3-B60C-8B4DF6DDFE50}" destId="{5B614A8C-6306-4429-8C90-BB0F393A0BE0}" srcOrd="3" destOrd="0" presId="urn:microsoft.com/office/officeart/2005/8/layout/hierarchy5"/>
    <dgm:cxn modelId="{BED8A49A-61F9-4EFA-B9F2-6D2763EA2231}" type="presParOf" srcId="{5B614A8C-6306-4429-8C90-BB0F393A0BE0}" destId="{AA2870CC-09A8-4FAD-B007-640725EC94BA}" srcOrd="0" destOrd="0" presId="urn:microsoft.com/office/officeart/2005/8/layout/hierarchy5"/>
    <dgm:cxn modelId="{A8FCEC73-E5C6-4678-8E6C-3AA829B34B5B}" type="presParOf" srcId="{5B614A8C-6306-4429-8C90-BB0F393A0BE0}" destId="{0ED78583-F541-411A-94E3-D26137729ACE}" srcOrd="1" destOrd="0" presId="urn:microsoft.com/office/officeart/2005/8/layout/hierarchy5"/>
    <dgm:cxn modelId="{272333FC-2FAA-4F05-9498-CFDD67907D7F}" type="presParOf" srcId="{0ED78583-F541-411A-94E3-D26137729ACE}" destId="{CE169885-0275-4BF5-9956-D43F066454CE}" srcOrd="0" destOrd="0" presId="urn:microsoft.com/office/officeart/2005/8/layout/hierarchy5"/>
    <dgm:cxn modelId="{EA79903D-FAB4-4AF8-85B7-368870B9B3BE}" type="presParOf" srcId="{CE169885-0275-4BF5-9956-D43F066454CE}" destId="{CC8A43EA-66D8-4BAC-A3FF-789D51BA0ED1}" srcOrd="0" destOrd="0" presId="urn:microsoft.com/office/officeart/2005/8/layout/hierarchy5"/>
    <dgm:cxn modelId="{ECD87A7D-02D7-483A-B888-F796901A308A}" type="presParOf" srcId="{0ED78583-F541-411A-94E3-D26137729ACE}" destId="{8CD48A20-B806-450D-A3B8-01D473FB80F3}" srcOrd="1" destOrd="0" presId="urn:microsoft.com/office/officeart/2005/8/layout/hierarchy5"/>
    <dgm:cxn modelId="{A01EC404-988B-4E48-B66A-21EA01EF8F7D}" type="presParOf" srcId="{8CD48A20-B806-450D-A3B8-01D473FB80F3}" destId="{9121983C-2EDE-4DF5-AB0F-F01B479C1D5F}" srcOrd="0" destOrd="0" presId="urn:microsoft.com/office/officeart/2005/8/layout/hierarchy5"/>
    <dgm:cxn modelId="{5E9A5D11-A6EF-452A-BB96-AA86F6DE4A49}" type="presParOf" srcId="{8CD48A20-B806-450D-A3B8-01D473FB80F3}" destId="{987E9F26-3270-420C-9395-BCE6052AA19A}" srcOrd="1" destOrd="0" presId="urn:microsoft.com/office/officeart/2005/8/layout/hierarchy5"/>
    <dgm:cxn modelId="{234BE94D-F517-4C10-9954-13E806755D18}" type="presParOf" srcId="{987E9F26-3270-420C-9395-BCE6052AA19A}" destId="{FD460A35-CF10-407E-A00F-3CAC8C6F0EEE}" srcOrd="0" destOrd="0" presId="urn:microsoft.com/office/officeart/2005/8/layout/hierarchy5"/>
    <dgm:cxn modelId="{1460C14C-5664-4431-B504-0081DC99CB72}" type="presParOf" srcId="{FD460A35-CF10-407E-A00F-3CAC8C6F0EEE}" destId="{9571A07F-57B1-42CC-94EB-DD8C2927D8D2}" srcOrd="0" destOrd="0" presId="urn:microsoft.com/office/officeart/2005/8/layout/hierarchy5"/>
    <dgm:cxn modelId="{FBE93E54-9820-49EB-BBD3-6730C207A5D4}" type="presParOf" srcId="{987E9F26-3270-420C-9395-BCE6052AA19A}" destId="{47F41D89-33D7-4BCF-BF5F-A8E0E19D40EF}" srcOrd="1" destOrd="0" presId="urn:microsoft.com/office/officeart/2005/8/layout/hierarchy5"/>
    <dgm:cxn modelId="{69A9F17F-CE80-498D-ABDC-62E79E8CAB07}" type="presParOf" srcId="{47F41D89-33D7-4BCF-BF5F-A8E0E19D40EF}" destId="{AC17C83B-8262-468F-B4B1-6E860EE6A0C9}" srcOrd="0" destOrd="0" presId="urn:microsoft.com/office/officeart/2005/8/layout/hierarchy5"/>
    <dgm:cxn modelId="{86F4B835-4D17-4BC5-A07F-0844BC56A8DC}" type="presParOf" srcId="{47F41D89-33D7-4BCF-BF5F-A8E0E19D40EF}" destId="{DFEA0CC5-8B3E-4808-945B-CF9E0F5469DC}" srcOrd="1" destOrd="0" presId="urn:microsoft.com/office/officeart/2005/8/layout/hierarchy5"/>
    <dgm:cxn modelId="{6D9A4218-39EF-40D9-AABC-FE8C9A05C77D}" type="presParOf" srcId="{987E9F26-3270-420C-9395-BCE6052AA19A}" destId="{77F7AE81-342D-4071-81D7-40047EC66550}" srcOrd="2" destOrd="0" presId="urn:microsoft.com/office/officeart/2005/8/layout/hierarchy5"/>
    <dgm:cxn modelId="{E808DE24-990C-4A26-8C26-9E351FF84649}" type="presParOf" srcId="{77F7AE81-342D-4071-81D7-40047EC66550}" destId="{2226A63C-7F54-49B0-B966-3FF836F6B19A}" srcOrd="0" destOrd="0" presId="urn:microsoft.com/office/officeart/2005/8/layout/hierarchy5"/>
    <dgm:cxn modelId="{9E9D7D9A-D107-4571-9588-6CBE83719516}" type="presParOf" srcId="{987E9F26-3270-420C-9395-BCE6052AA19A}" destId="{A7A0FA70-60D6-43DE-B2B4-C213B0A39A53}" srcOrd="3" destOrd="0" presId="urn:microsoft.com/office/officeart/2005/8/layout/hierarchy5"/>
    <dgm:cxn modelId="{125EE5FB-67B1-443D-AD49-D16398201788}" type="presParOf" srcId="{A7A0FA70-60D6-43DE-B2B4-C213B0A39A53}" destId="{9E2AD291-1EB7-430A-B26D-A5979B962840}" srcOrd="0" destOrd="0" presId="urn:microsoft.com/office/officeart/2005/8/layout/hierarchy5"/>
    <dgm:cxn modelId="{56A14CA9-7CF1-4CB1-86DE-07F756A83DF2}" type="presParOf" srcId="{A7A0FA70-60D6-43DE-B2B4-C213B0A39A53}" destId="{B1B88A5D-AFE5-4E4E-AB91-8D3E7EB5D971}" srcOrd="1" destOrd="0" presId="urn:microsoft.com/office/officeart/2005/8/layout/hierarchy5"/>
    <dgm:cxn modelId="{416493AF-3194-4F2C-8567-E856A9B7BC84}" type="presParOf" srcId="{987E9F26-3270-420C-9395-BCE6052AA19A}" destId="{628AACEA-2150-4519-AA9C-27814808CFFA}" srcOrd="4" destOrd="0" presId="urn:microsoft.com/office/officeart/2005/8/layout/hierarchy5"/>
    <dgm:cxn modelId="{B1F1C56E-0578-4C00-ACEB-4C74312C307C}" type="presParOf" srcId="{628AACEA-2150-4519-AA9C-27814808CFFA}" destId="{D5F63D91-B39C-4D7F-BF07-A57738731F02}" srcOrd="0" destOrd="0" presId="urn:microsoft.com/office/officeart/2005/8/layout/hierarchy5"/>
    <dgm:cxn modelId="{42D70858-8FD2-4EBF-9668-980B14AA88F5}" type="presParOf" srcId="{987E9F26-3270-420C-9395-BCE6052AA19A}" destId="{86962993-58B9-43A1-9255-CC075633CB46}" srcOrd="5" destOrd="0" presId="urn:microsoft.com/office/officeart/2005/8/layout/hierarchy5"/>
    <dgm:cxn modelId="{3E503FFF-0A5C-43A7-B978-134B07B54453}" type="presParOf" srcId="{86962993-58B9-43A1-9255-CC075633CB46}" destId="{356D1E8B-EB46-4E97-8270-FA8A69BAFDBF}" srcOrd="0" destOrd="0" presId="urn:microsoft.com/office/officeart/2005/8/layout/hierarchy5"/>
    <dgm:cxn modelId="{C26CEDC2-26E7-4249-8AFD-3C839ABA84CE}" type="presParOf" srcId="{86962993-58B9-43A1-9255-CC075633CB46}" destId="{CF2BD229-7E08-42CD-BF86-481F46D0C902}" srcOrd="1" destOrd="0" presId="urn:microsoft.com/office/officeart/2005/8/layout/hierarchy5"/>
    <dgm:cxn modelId="{24A66375-AC78-43C7-8E2C-01FFED3B78E9}" type="presParOf" srcId="{310CFCED-BDAE-4168-B601-0F74DAA7C5A6}" destId="{52CFB0EE-682C-4830-80D0-8C5C05312073}" srcOrd="1" destOrd="0" presId="urn:microsoft.com/office/officeart/2005/8/layout/hierarchy5"/>
  </dgm:cxnLst>
  <dgm:bg/>
  <dgm:whole>
    <a:ln>
      <a:solidFill>
        <a:schemeClr val="tx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D0AF74-63BE-4EEA-89C0-DE85EAD89003}" type="doc">
      <dgm:prSet loTypeId="urn:microsoft.com/office/officeart/2005/8/layout/pictureOrgChart+Icon" loCatId="hierarchy" qsTypeId="urn:microsoft.com/office/officeart/2005/8/quickstyle/simple1" qsCatId="simple" csTypeId="urn:microsoft.com/office/officeart/2005/8/colors/accent0_2" csCatId="mainScheme" phldr="1"/>
      <dgm:spPr/>
      <dgm:t>
        <a:bodyPr/>
        <a:lstStyle/>
        <a:p>
          <a:endParaRPr lang="en-US"/>
        </a:p>
      </dgm:t>
    </dgm:pt>
    <dgm:pt modelId="{9A0B9AF2-EBCB-476A-AD67-0CC53FF9EDB6}">
      <dgm:prSet phldrT="[Text]" custT="1">
        <dgm:style>
          <a:lnRef idx="2">
            <a:schemeClr val="accent3"/>
          </a:lnRef>
          <a:fillRef idx="1">
            <a:schemeClr val="lt1"/>
          </a:fillRef>
          <a:effectRef idx="0">
            <a:schemeClr val="accent3"/>
          </a:effectRef>
          <a:fontRef idx="minor">
            <a:schemeClr val="dk1"/>
          </a:fontRef>
        </dgm:style>
      </dgm:prSet>
      <dgm:spPr/>
      <dgm:t>
        <a:bodyPr/>
        <a:lstStyle/>
        <a:p>
          <a:r>
            <a:rPr lang="en-US" sz="1800" b="1" dirty="0">
              <a:latin typeface="Calibri" panose="020F0502020204030204" pitchFamily="34" charset="0"/>
              <a:cs typeface="Calibri" panose="020F0502020204030204" pitchFamily="34" charset="0"/>
            </a:rPr>
            <a:t>6 Interviews</a:t>
          </a:r>
        </a:p>
      </dgm:t>
    </dgm:pt>
    <dgm:pt modelId="{24EF70CD-38E5-44A1-8C9E-D9FB2EF5E2BC}" type="parTrans" cxnId="{FBEA3F48-147C-4AF4-9554-41C88FC37F3C}">
      <dgm:prSet/>
      <dgm:spPr/>
      <dgm:t>
        <a:bodyPr/>
        <a:lstStyle/>
        <a:p>
          <a:endParaRPr lang="en-US"/>
        </a:p>
      </dgm:t>
    </dgm:pt>
    <dgm:pt modelId="{A1B3C1B3-CA96-4362-BA73-6A3B38A7E9F7}" type="sibTrans" cxnId="{FBEA3F48-147C-4AF4-9554-41C88FC37F3C}">
      <dgm:prSet/>
      <dgm:spPr/>
      <dgm:t>
        <a:bodyPr/>
        <a:lstStyle/>
        <a:p>
          <a:endParaRPr lang="en-US"/>
        </a:p>
      </dgm:t>
    </dgm:pt>
    <dgm:pt modelId="{5B6C622B-E439-4CC8-8E6E-AA0D729B1927}">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b="1" dirty="0">
              <a:latin typeface="Calibri" panose="020F0502020204030204" pitchFamily="34" charset="0"/>
              <a:cs typeface="Calibri" panose="020F0502020204030204" pitchFamily="34" charset="0"/>
            </a:rPr>
            <a:t>3 males</a:t>
          </a:r>
        </a:p>
      </dgm:t>
    </dgm:pt>
    <dgm:pt modelId="{E963E0B7-29C5-4EA9-AEF5-A5B7EE394360}" type="parTrans" cxnId="{A411C5F5-16B8-4C0F-9111-9DC6C612456D}">
      <dgm:prSet/>
      <dgm:spPr/>
      <dgm:t>
        <a:bodyPr/>
        <a:lstStyle/>
        <a:p>
          <a:endParaRPr lang="en-US"/>
        </a:p>
      </dgm:t>
    </dgm:pt>
    <dgm:pt modelId="{9FF004BD-309A-4B05-B1F1-DBE1AABFA869}" type="sibTrans" cxnId="{A411C5F5-16B8-4C0F-9111-9DC6C612456D}">
      <dgm:prSet/>
      <dgm:spPr/>
      <dgm:t>
        <a:bodyPr/>
        <a:lstStyle/>
        <a:p>
          <a:endParaRPr lang="en-US"/>
        </a:p>
      </dgm:t>
    </dgm:pt>
    <dgm:pt modelId="{F80871CB-2900-4EA1-864B-11EDCB0F5872}">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b="1" dirty="0">
              <a:latin typeface="Calibri" panose="020F0502020204030204" pitchFamily="34" charset="0"/>
              <a:cs typeface="Calibri" panose="020F0502020204030204" pitchFamily="34" charset="0"/>
            </a:rPr>
            <a:t>3 females</a:t>
          </a:r>
        </a:p>
      </dgm:t>
    </dgm:pt>
    <dgm:pt modelId="{8FD2961C-0F36-4173-AE2F-0B997E323D32}" type="parTrans" cxnId="{89426047-70D4-4177-841A-29BD41DD0C93}">
      <dgm:prSet/>
      <dgm:spPr/>
      <dgm:t>
        <a:bodyPr/>
        <a:lstStyle/>
        <a:p>
          <a:endParaRPr lang="en-US"/>
        </a:p>
      </dgm:t>
    </dgm:pt>
    <dgm:pt modelId="{3F71A921-D6ED-43F6-B414-9332B9E2DEFD}" type="sibTrans" cxnId="{89426047-70D4-4177-841A-29BD41DD0C93}">
      <dgm:prSet/>
      <dgm:spPr/>
      <dgm:t>
        <a:bodyPr/>
        <a:lstStyle/>
        <a:p>
          <a:endParaRPr lang="en-US"/>
        </a:p>
      </dgm:t>
    </dgm:pt>
    <dgm:pt modelId="{78CD4B05-0171-4BB0-BC9D-9E30A75C87D2}" type="pres">
      <dgm:prSet presAssocID="{10D0AF74-63BE-4EEA-89C0-DE85EAD89003}" presName="hierChild1" presStyleCnt="0">
        <dgm:presLayoutVars>
          <dgm:orgChart val="1"/>
          <dgm:chPref val="1"/>
          <dgm:dir/>
          <dgm:animOne val="branch"/>
          <dgm:animLvl val="lvl"/>
          <dgm:resizeHandles/>
        </dgm:presLayoutVars>
      </dgm:prSet>
      <dgm:spPr/>
    </dgm:pt>
    <dgm:pt modelId="{4A797AB4-9532-4628-9128-792E218A0E12}" type="pres">
      <dgm:prSet presAssocID="{9A0B9AF2-EBCB-476A-AD67-0CC53FF9EDB6}" presName="hierRoot1" presStyleCnt="0">
        <dgm:presLayoutVars>
          <dgm:hierBranch val="init"/>
        </dgm:presLayoutVars>
      </dgm:prSet>
      <dgm:spPr/>
    </dgm:pt>
    <dgm:pt modelId="{1DA37F7A-19EA-454E-8F3F-78094465CC0E}" type="pres">
      <dgm:prSet presAssocID="{9A0B9AF2-EBCB-476A-AD67-0CC53FF9EDB6}" presName="rootComposite1" presStyleCnt="0"/>
      <dgm:spPr/>
    </dgm:pt>
    <dgm:pt modelId="{1D52C4C4-5390-4EA5-9E09-B940A092F7C7}" type="pres">
      <dgm:prSet presAssocID="{9A0B9AF2-EBCB-476A-AD67-0CC53FF9EDB6}" presName="rootText1" presStyleLbl="node0" presStyleIdx="0" presStyleCnt="1">
        <dgm:presLayoutVars>
          <dgm:chPref val="3"/>
        </dgm:presLayoutVars>
      </dgm:prSet>
      <dgm:spPr/>
    </dgm:pt>
    <dgm:pt modelId="{4C27F416-18BA-4ED8-B6E0-C256C4C9843E}" type="pres">
      <dgm:prSet presAssocID="{9A0B9AF2-EBCB-476A-AD67-0CC53FF9EDB6}" presName="rootPict1"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994B31E0-9F42-4594-B9F3-2CC4074392DF}" type="pres">
      <dgm:prSet presAssocID="{9A0B9AF2-EBCB-476A-AD67-0CC53FF9EDB6}" presName="rootConnector1" presStyleLbl="node1" presStyleIdx="0" presStyleCnt="0"/>
      <dgm:spPr/>
    </dgm:pt>
    <dgm:pt modelId="{B6B8B295-7A55-47DA-B2A2-3B49DFD5776A}" type="pres">
      <dgm:prSet presAssocID="{9A0B9AF2-EBCB-476A-AD67-0CC53FF9EDB6}" presName="hierChild2" presStyleCnt="0"/>
      <dgm:spPr/>
    </dgm:pt>
    <dgm:pt modelId="{7EB0755C-94C8-4BF2-B11F-8770D00F36A7}" type="pres">
      <dgm:prSet presAssocID="{E963E0B7-29C5-4EA9-AEF5-A5B7EE394360}" presName="Name37" presStyleLbl="parChTrans1D2" presStyleIdx="0" presStyleCnt="2"/>
      <dgm:spPr/>
    </dgm:pt>
    <dgm:pt modelId="{5B522477-01D4-4099-9A76-1F738F0E2F1A}" type="pres">
      <dgm:prSet presAssocID="{5B6C622B-E439-4CC8-8E6E-AA0D729B1927}" presName="hierRoot2" presStyleCnt="0">
        <dgm:presLayoutVars>
          <dgm:hierBranch val="init"/>
        </dgm:presLayoutVars>
      </dgm:prSet>
      <dgm:spPr/>
    </dgm:pt>
    <dgm:pt modelId="{C86AE904-8CC3-4508-A7E6-2DFD14FBC8CF}" type="pres">
      <dgm:prSet presAssocID="{5B6C622B-E439-4CC8-8E6E-AA0D729B1927}" presName="rootComposite" presStyleCnt="0"/>
      <dgm:spPr/>
    </dgm:pt>
    <dgm:pt modelId="{C6D1284F-08F4-4AFC-8900-5CC1B4C95C15}" type="pres">
      <dgm:prSet presAssocID="{5B6C622B-E439-4CC8-8E6E-AA0D729B1927}" presName="rootText" presStyleLbl="node2" presStyleIdx="0" presStyleCnt="2">
        <dgm:presLayoutVars>
          <dgm:chPref val="3"/>
        </dgm:presLayoutVars>
      </dgm:prSet>
      <dgm:spPr/>
    </dgm:pt>
    <dgm:pt modelId="{48FEFCCC-0E17-430A-94E6-D43C3609EB23}" type="pres">
      <dgm:prSet presAssocID="{5B6C622B-E439-4CC8-8E6E-AA0D729B1927}" presName="rootPict" presStyleLbl="alignImgPlace1" presStyleIdx="1" presStyleCnt="3"/>
      <dgm:spPr>
        <a:blipFill>
          <a:blip xmlns:r="http://schemas.openxmlformats.org/officeDocument/2006/relationships" r:embed="rId2"/>
          <a:srcRect/>
          <a:stretch>
            <a:fillRect t="-71000" b="-71000"/>
          </a:stretch>
        </a:blipFill>
      </dgm:spPr>
      <dgm:extLst>
        <a:ext uri="{E40237B7-FDA0-4F09-8148-C483321AD2D9}">
          <dgm14:cNvPr xmlns:dgm14="http://schemas.microsoft.com/office/drawing/2010/diagram" id="0" name="" descr="Young businessman hand on chin"/>
        </a:ext>
      </dgm:extLst>
    </dgm:pt>
    <dgm:pt modelId="{BC8E3244-46A9-4212-B6C3-1AFB079347A7}" type="pres">
      <dgm:prSet presAssocID="{5B6C622B-E439-4CC8-8E6E-AA0D729B1927}" presName="rootConnector" presStyleLbl="node2" presStyleIdx="0" presStyleCnt="2"/>
      <dgm:spPr/>
    </dgm:pt>
    <dgm:pt modelId="{29167B72-570F-4484-BC9A-E9B84F4926C6}" type="pres">
      <dgm:prSet presAssocID="{5B6C622B-E439-4CC8-8E6E-AA0D729B1927}" presName="hierChild4" presStyleCnt="0"/>
      <dgm:spPr/>
    </dgm:pt>
    <dgm:pt modelId="{DA622C15-5C14-46EF-A061-61934300EC41}" type="pres">
      <dgm:prSet presAssocID="{5B6C622B-E439-4CC8-8E6E-AA0D729B1927}" presName="hierChild5" presStyleCnt="0"/>
      <dgm:spPr/>
    </dgm:pt>
    <dgm:pt modelId="{973C8A2D-3DB2-43DF-B8E2-BDB53F0100CB}" type="pres">
      <dgm:prSet presAssocID="{8FD2961C-0F36-4173-AE2F-0B997E323D32}" presName="Name37" presStyleLbl="parChTrans1D2" presStyleIdx="1" presStyleCnt="2"/>
      <dgm:spPr/>
    </dgm:pt>
    <dgm:pt modelId="{4D750A9A-ECAA-4C90-9037-2C1B97E60A9A}" type="pres">
      <dgm:prSet presAssocID="{F80871CB-2900-4EA1-864B-11EDCB0F5872}" presName="hierRoot2" presStyleCnt="0">
        <dgm:presLayoutVars>
          <dgm:hierBranch val="init"/>
        </dgm:presLayoutVars>
      </dgm:prSet>
      <dgm:spPr/>
    </dgm:pt>
    <dgm:pt modelId="{A39B87CE-896D-4CDD-A1CC-AC8531653DA1}" type="pres">
      <dgm:prSet presAssocID="{F80871CB-2900-4EA1-864B-11EDCB0F5872}" presName="rootComposite" presStyleCnt="0"/>
      <dgm:spPr/>
    </dgm:pt>
    <dgm:pt modelId="{1A6364A8-807F-4DF2-8E6E-64280B7293BA}" type="pres">
      <dgm:prSet presAssocID="{F80871CB-2900-4EA1-864B-11EDCB0F5872}" presName="rootText" presStyleLbl="node2" presStyleIdx="1" presStyleCnt="2">
        <dgm:presLayoutVars>
          <dgm:chPref val="3"/>
        </dgm:presLayoutVars>
      </dgm:prSet>
      <dgm:spPr/>
    </dgm:pt>
    <dgm:pt modelId="{864255F5-1692-4366-9488-4BE031C1D14C}" type="pres">
      <dgm:prSet presAssocID="{F80871CB-2900-4EA1-864B-11EDCB0F5872}" presName="rootPict" presStyleLbl="alignImgPlace1" presStyleIdx="2" presStyleCnt="3"/>
      <dgm:spPr>
        <a:blipFill>
          <a:blip xmlns:r="http://schemas.openxmlformats.org/officeDocument/2006/relationships" r:embed="rId3"/>
          <a:srcRect/>
          <a:stretch>
            <a:fillRect t="-37000" b="-37000"/>
          </a:stretch>
        </a:blipFill>
      </dgm:spPr>
      <dgm:extLst>
        <a:ext uri="{E40237B7-FDA0-4F09-8148-C483321AD2D9}">
          <dgm14:cNvPr xmlns:dgm14="http://schemas.microsoft.com/office/drawing/2010/diagram" id="0" name="" descr="Businesswoman pointing up"/>
        </a:ext>
      </dgm:extLst>
    </dgm:pt>
    <dgm:pt modelId="{8566AEEC-08BC-4A94-BCD5-E58C6523922A}" type="pres">
      <dgm:prSet presAssocID="{F80871CB-2900-4EA1-864B-11EDCB0F5872}" presName="rootConnector" presStyleLbl="node2" presStyleIdx="1" presStyleCnt="2"/>
      <dgm:spPr/>
    </dgm:pt>
    <dgm:pt modelId="{3AFFBB03-5036-4D55-B771-AA28C601FE76}" type="pres">
      <dgm:prSet presAssocID="{F80871CB-2900-4EA1-864B-11EDCB0F5872}" presName="hierChild4" presStyleCnt="0"/>
      <dgm:spPr/>
    </dgm:pt>
    <dgm:pt modelId="{A57D05DC-C1B2-4A41-83B9-141091427007}" type="pres">
      <dgm:prSet presAssocID="{F80871CB-2900-4EA1-864B-11EDCB0F5872}" presName="hierChild5" presStyleCnt="0"/>
      <dgm:spPr/>
    </dgm:pt>
    <dgm:pt modelId="{1D262BA7-E92B-497B-B582-C78B64740EBC}" type="pres">
      <dgm:prSet presAssocID="{9A0B9AF2-EBCB-476A-AD67-0CC53FF9EDB6}" presName="hierChild3" presStyleCnt="0"/>
      <dgm:spPr/>
    </dgm:pt>
  </dgm:ptLst>
  <dgm:cxnLst>
    <dgm:cxn modelId="{780FDF0A-CAAE-42C5-B3AD-5012CAEE7FDC}" type="presOf" srcId="{5B6C622B-E439-4CC8-8E6E-AA0D729B1927}" destId="{BC8E3244-46A9-4212-B6C3-1AFB079347A7}" srcOrd="1" destOrd="0" presId="urn:microsoft.com/office/officeart/2005/8/layout/pictureOrgChart+Icon"/>
    <dgm:cxn modelId="{22ABDA31-8E05-4EFE-AE65-4755F872795E}" type="presOf" srcId="{5B6C622B-E439-4CC8-8E6E-AA0D729B1927}" destId="{C6D1284F-08F4-4AFC-8900-5CC1B4C95C15}" srcOrd="0" destOrd="0" presId="urn:microsoft.com/office/officeart/2005/8/layout/pictureOrgChart+Icon"/>
    <dgm:cxn modelId="{E1E99F3E-F940-4A5A-A796-2A490F940938}" type="presOf" srcId="{F80871CB-2900-4EA1-864B-11EDCB0F5872}" destId="{8566AEEC-08BC-4A94-BCD5-E58C6523922A}" srcOrd="1" destOrd="0" presId="urn:microsoft.com/office/officeart/2005/8/layout/pictureOrgChart+Icon"/>
    <dgm:cxn modelId="{CED24C5D-4720-44F7-B555-79DCB2C8A5B7}" type="presOf" srcId="{E963E0B7-29C5-4EA9-AEF5-A5B7EE394360}" destId="{7EB0755C-94C8-4BF2-B11F-8770D00F36A7}" srcOrd="0" destOrd="0" presId="urn:microsoft.com/office/officeart/2005/8/layout/pictureOrgChart+Icon"/>
    <dgm:cxn modelId="{F572A046-74FE-420F-B0FD-A0E8215B8911}" type="presOf" srcId="{F80871CB-2900-4EA1-864B-11EDCB0F5872}" destId="{1A6364A8-807F-4DF2-8E6E-64280B7293BA}" srcOrd="0" destOrd="0" presId="urn:microsoft.com/office/officeart/2005/8/layout/pictureOrgChart+Icon"/>
    <dgm:cxn modelId="{89426047-70D4-4177-841A-29BD41DD0C93}" srcId="{9A0B9AF2-EBCB-476A-AD67-0CC53FF9EDB6}" destId="{F80871CB-2900-4EA1-864B-11EDCB0F5872}" srcOrd="1" destOrd="0" parTransId="{8FD2961C-0F36-4173-AE2F-0B997E323D32}" sibTransId="{3F71A921-D6ED-43F6-B414-9332B9E2DEFD}"/>
    <dgm:cxn modelId="{FBEA3F48-147C-4AF4-9554-41C88FC37F3C}" srcId="{10D0AF74-63BE-4EEA-89C0-DE85EAD89003}" destId="{9A0B9AF2-EBCB-476A-AD67-0CC53FF9EDB6}" srcOrd="0" destOrd="0" parTransId="{24EF70CD-38E5-44A1-8C9E-D9FB2EF5E2BC}" sibTransId="{A1B3C1B3-CA96-4362-BA73-6A3B38A7E9F7}"/>
    <dgm:cxn modelId="{B582E088-96C8-4857-AC69-E29C34FC40E4}" type="presOf" srcId="{8FD2961C-0F36-4173-AE2F-0B997E323D32}" destId="{973C8A2D-3DB2-43DF-B8E2-BDB53F0100CB}" srcOrd="0" destOrd="0" presId="urn:microsoft.com/office/officeart/2005/8/layout/pictureOrgChart+Icon"/>
    <dgm:cxn modelId="{34661BCA-058A-4523-8ED7-98193A0C7C97}" type="presOf" srcId="{9A0B9AF2-EBCB-476A-AD67-0CC53FF9EDB6}" destId="{994B31E0-9F42-4594-B9F3-2CC4074392DF}" srcOrd="1" destOrd="0" presId="urn:microsoft.com/office/officeart/2005/8/layout/pictureOrgChart+Icon"/>
    <dgm:cxn modelId="{9D4F40D0-ADC0-4B67-A588-5F343A03502C}" type="presOf" srcId="{10D0AF74-63BE-4EEA-89C0-DE85EAD89003}" destId="{78CD4B05-0171-4BB0-BC9D-9E30A75C87D2}" srcOrd="0" destOrd="0" presId="urn:microsoft.com/office/officeart/2005/8/layout/pictureOrgChart+Icon"/>
    <dgm:cxn modelId="{A46546E3-EBB7-4A8F-A4CB-521BDD7ED086}" type="presOf" srcId="{9A0B9AF2-EBCB-476A-AD67-0CC53FF9EDB6}" destId="{1D52C4C4-5390-4EA5-9E09-B940A092F7C7}" srcOrd="0" destOrd="0" presId="urn:microsoft.com/office/officeart/2005/8/layout/pictureOrgChart+Icon"/>
    <dgm:cxn modelId="{A411C5F5-16B8-4C0F-9111-9DC6C612456D}" srcId="{9A0B9AF2-EBCB-476A-AD67-0CC53FF9EDB6}" destId="{5B6C622B-E439-4CC8-8E6E-AA0D729B1927}" srcOrd="0" destOrd="0" parTransId="{E963E0B7-29C5-4EA9-AEF5-A5B7EE394360}" sibTransId="{9FF004BD-309A-4B05-B1F1-DBE1AABFA869}"/>
    <dgm:cxn modelId="{88BCA0DC-F8CE-40AD-9010-9F3070EFD938}" type="presParOf" srcId="{78CD4B05-0171-4BB0-BC9D-9E30A75C87D2}" destId="{4A797AB4-9532-4628-9128-792E218A0E12}" srcOrd="0" destOrd="0" presId="urn:microsoft.com/office/officeart/2005/8/layout/pictureOrgChart+Icon"/>
    <dgm:cxn modelId="{952CFEF8-312D-4207-9C45-39F674C6A933}" type="presParOf" srcId="{4A797AB4-9532-4628-9128-792E218A0E12}" destId="{1DA37F7A-19EA-454E-8F3F-78094465CC0E}" srcOrd="0" destOrd="0" presId="urn:microsoft.com/office/officeart/2005/8/layout/pictureOrgChart+Icon"/>
    <dgm:cxn modelId="{411FFE6C-CFDC-4498-9AC3-A2F986898285}" type="presParOf" srcId="{1DA37F7A-19EA-454E-8F3F-78094465CC0E}" destId="{1D52C4C4-5390-4EA5-9E09-B940A092F7C7}" srcOrd="0" destOrd="0" presId="urn:microsoft.com/office/officeart/2005/8/layout/pictureOrgChart+Icon"/>
    <dgm:cxn modelId="{49859A3A-7D89-4B51-8206-74F0D9C95D2E}" type="presParOf" srcId="{1DA37F7A-19EA-454E-8F3F-78094465CC0E}" destId="{4C27F416-18BA-4ED8-B6E0-C256C4C9843E}" srcOrd="1" destOrd="0" presId="urn:microsoft.com/office/officeart/2005/8/layout/pictureOrgChart+Icon"/>
    <dgm:cxn modelId="{01E98011-3F44-4678-A620-7F2E3820E05F}" type="presParOf" srcId="{1DA37F7A-19EA-454E-8F3F-78094465CC0E}" destId="{994B31E0-9F42-4594-B9F3-2CC4074392DF}" srcOrd="2" destOrd="0" presId="urn:microsoft.com/office/officeart/2005/8/layout/pictureOrgChart+Icon"/>
    <dgm:cxn modelId="{1B2167C0-289A-4364-BEEC-A4472EA0AB24}" type="presParOf" srcId="{4A797AB4-9532-4628-9128-792E218A0E12}" destId="{B6B8B295-7A55-47DA-B2A2-3B49DFD5776A}" srcOrd="1" destOrd="0" presId="urn:microsoft.com/office/officeart/2005/8/layout/pictureOrgChart+Icon"/>
    <dgm:cxn modelId="{1D1BF96E-435F-459A-BB1F-BD1CF4BC06B5}" type="presParOf" srcId="{B6B8B295-7A55-47DA-B2A2-3B49DFD5776A}" destId="{7EB0755C-94C8-4BF2-B11F-8770D00F36A7}" srcOrd="0" destOrd="0" presId="urn:microsoft.com/office/officeart/2005/8/layout/pictureOrgChart+Icon"/>
    <dgm:cxn modelId="{319C3F2F-EFC3-482C-A67C-54FC540EB4DA}" type="presParOf" srcId="{B6B8B295-7A55-47DA-B2A2-3B49DFD5776A}" destId="{5B522477-01D4-4099-9A76-1F738F0E2F1A}" srcOrd="1" destOrd="0" presId="urn:microsoft.com/office/officeart/2005/8/layout/pictureOrgChart+Icon"/>
    <dgm:cxn modelId="{55FF3391-F110-4DD4-9018-4AD08B154F96}" type="presParOf" srcId="{5B522477-01D4-4099-9A76-1F738F0E2F1A}" destId="{C86AE904-8CC3-4508-A7E6-2DFD14FBC8CF}" srcOrd="0" destOrd="0" presId="urn:microsoft.com/office/officeart/2005/8/layout/pictureOrgChart+Icon"/>
    <dgm:cxn modelId="{AB856FEC-5526-49A3-B253-20007A60ACEB}" type="presParOf" srcId="{C86AE904-8CC3-4508-A7E6-2DFD14FBC8CF}" destId="{C6D1284F-08F4-4AFC-8900-5CC1B4C95C15}" srcOrd="0" destOrd="0" presId="urn:microsoft.com/office/officeart/2005/8/layout/pictureOrgChart+Icon"/>
    <dgm:cxn modelId="{669994A7-333A-4877-A9B7-D4FD789DA083}" type="presParOf" srcId="{C86AE904-8CC3-4508-A7E6-2DFD14FBC8CF}" destId="{48FEFCCC-0E17-430A-94E6-D43C3609EB23}" srcOrd="1" destOrd="0" presId="urn:microsoft.com/office/officeart/2005/8/layout/pictureOrgChart+Icon"/>
    <dgm:cxn modelId="{FA5AD33A-50A1-4C1D-972C-095A410CD12D}" type="presParOf" srcId="{C86AE904-8CC3-4508-A7E6-2DFD14FBC8CF}" destId="{BC8E3244-46A9-4212-B6C3-1AFB079347A7}" srcOrd="2" destOrd="0" presId="urn:microsoft.com/office/officeart/2005/8/layout/pictureOrgChart+Icon"/>
    <dgm:cxn modelId="{765F2CC7-BAEC-4EA4-87A3-D30D80FB5F78}" type="presParOf" srcId="{5B522477-01D4-4099-9A76-1F738F0E2F1A}" destId="{29167B72-570F-4484-BC9A-E9B84F4926C6}" srcOrd="1" destOrd="0" presId="urn:microsoft.com/office/officeart/2005/8/layout/pictureOrgChart+Icon"/>
    <dgm:cxn modelId="{91E07984-85EA-4625-A05D-02C986A587F9}" type="presParOf" srcId="{5B522477-01D4-4099-9A76-1F738F0E2F1A}" destId="{DA622C15-5C14-46EF-A061-61934300EC41}" srcOrd="2" destOrd="0" presId="urn:microsoft.com/office/officeart/2005/8/layout/pictureOrgChart+Icon"/>
    <dgm:cxn modelId="{0403D33C-7476-48B9-AB3D-9B9AAB0A3847}" type="presParOf" srcId="{B6B8B295-7A55-47DA-B2A2-3B49DFD5776A}" destId="{973C8A2D-3DB2-43DF-B8E2-BDB53F0100CB}" srcOrd="2" destOrd="0" presId="urn:microsoft.com/office/officeart/2005/8/layout/pictureOrgChart+Icon"/>
    <dgm:cxn modelId="{B5C7E645-9BE6-4310-A817-848D63FAC65D}" type="presParOf" srcId="{B6B8B295-7A55-47DA-B2A2-3B49DFD5776A}" destId="{4D750A9A-ECAA-4C90-9037-2C1B97E60A9A}" srcOrd="3" destOrd="0" presId="urn:microsoft.com/office/officeart/2005/8/layout/pictureOrgChart+Icon"/>
    <dgm:cxn modelId="{6138B1B5-350C-4A2E-B302-15D178C570AC}" type="presParOf" srcId="{4D750A9A-ECAA-4C90-9037-2C1B97E60A9A}" destId="{A39B87CE-896D-4CDD-A1CC-AC8531653DA1}" srcOrd="0" destOrd="0" presId="urn:microsoft.com/office/officeart/2005/8/layout/pictureOrgChart+Icon"/>
    <dgm:cxn modelId="{DF983364-F3BF-436C-8BA9-2068701EAAC6}" type="presParOf" srcId="{A39B87CE-896D-4CDD-A1CC-AC8531653DA1}" destId="{1A6364A8-807F-4DF2-8E6E-64280B7293BA}" srcOrd="0" destOrd="0" presId="urn:microsoft.com/office/officeart/2005/8/layout/pictureOrgChart+Icon"/>
    <dgm:cxn modelId="{822F6E09-2F23-4C60-A5DB-9CCB93678711}" type="presParOf" srcId="{A39B87CE-896D-4CDD-A1CC-AC8531653DA1}" destId="{864255F5-1692-4366-9488-4BE031C1D14C}" srcOrd="1" destOrd="0" presId="urn:microsoft.com/office/officeart/2005/8/layout/pictureOrgChart+Icon"/>
    <dgm:cxn modelId="{EB2A5BC2-8DA7-425B-8AD4-2393FE1A68C2}" type="presParOf" srcId="{A39B87CE-896D-4CDD-A1CC-AC8531653DA1}" destId="{8566AEEC-08BC-4A94-BCD5-E58C6523922A}" srcOrd="2" destOrd="0" presId="urn:microsoft.com/office/officeart/2005/8/layout/pictureOrgChart+Icon"/>
    <dgm:cxn modelId="{6B06B819-1849-4CC6-8D5A-D5FE25ED7CBD}" type="presParOf" srcId="{4D750A9A-ECAA-4C90-9037-2C1B97E60A9A}" destId="{3AFFBB03-5036-4D55-B771-AA28C601FE76}" srcOrd="1" destOrd="0" presId="urn:microsoft.com/office/officeart/2005/8/layout/pictureOrgChart+Icon"/>
    <dgm:cxn modelId="{7C986489-14C8-41DB-B82A-0BB1FD4F4172}" type="presParOf" srcId="{4D750A9A-ECAA-4C90-9037-2C1B97E60A9A}" destId="{A57D05DC-C1B2-4A41-83B9-141091427007}" srcOrd="2" destOrd="0" presId="urn:microsoft.com/office/officeart/2005/8/layout/pictureOrgChart+Icon"/>
    <dgm:cxn modelId="{B59C592E-A165-44C7-9086-E86661153869}" type="presParOf" srcId="{4A797AB4-9532-4628-9128-792E218A0E12}" destId="{1D262BA7-E92B-497B-B582-C78B64740EBC}" srcOrd="2" destOrd="0" presId="urn:microsoft.com/office/officeart/2005/8/layout/pictureOrgChar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DD9D8B-5A71-4586-84E8-83684B72AE4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C64971D-9B44-42F4-ACD0-98C05058B3A8}">
      <dgm:prSet/>
      <dgm:spPr/>
      <dgm:t>
        <a:bodyPr/>
        <a:lstStyle/>
        <a:p>
          <a:pPr>
            <a:lnSpc>
              <a:spcPct val="100000"/>
            </a:lnSpc>
          </a:pPr>
          <a:r>
            <a:rPr lang="en-US" baseline="0"/>
            <a:t>All the desks and the monitors have a standard position in all branches.  </a:t>
          </a:r>
          <a:endParaRPr lang="en-US"/>
        </a:p>
      </dgm:t>
    </dgm:pt>
    <dgm:pt modelId="{3975F81A-F678-4417-9063-E960EBAC6858}" type="parTrans" cxnId="{DA76F611-07E7-4C9B-B705-7522612F2CCF}">
      <dgm:prSet/>
      <dgm:spPr/>
      <dgm:t>
        <a:bodyPr/>
        <a:lstStyle/>
        <a:p>
          <a:endParaRPr lang="en-US"/>
        </a:p>
      </dgm:t>
    </dgm:pt>
    <dgm:pt modelId="{CA82E8F6-DB3D-41C8-AA54-B098D85E585D}" type="sibTrans" cxnId="{DA76F611-07E7-4C9B-B705-7522612F2CCF}">
      <dgm:prSet/>
      <dgm:spPr/>
      <dgm:t>
        <a:bodyPr/>
        <a:lstStyle/>
        <a:p>
          <a:pPr>
            <a:lnSpc>
              <a:spcPct val="100000"/>
            </a:lnSpc>
          </a:pPr>
          <a:endParaRPr lang="en-US"/>
        </a:p>
      </dgm:t>
    </dgm:pt>
    <dgm:pt modelId="{2CDD9EA1-0513-47C9-B064-CB63A14993B2}">
      <dgm:prSet/>
      <dgm:spPr/>
      <dgm:t>
        <a:bodyPr/>
        <a:lstStyle/>
        <a:p>
          <a:pPr>
            <a:lnSpc>
              <a:spcPct val="100000"/>
            </a:lnSpc>
          </a:pPr>
          <a:r>
            <a:rPr lang="en-US" baseline="0"/>
            <a:t>The front-line staff can be working in different branches maybe as overtime or they can be reallocated and not specifically that any staff will be fixed at a particular branch. </a:t>
          </a:r>
          <a:endParaRPr lang="en-US"/>
        </a:p>
      </dgm:t>
    </dgm:pt>
    <dgm:pt modelId="{B1A37A6E-1F25-44FB-B37D-2BC3AAA20C1E}" type="parTrans" cxnId="{A65CD352-7991-4DE3-8E30-A4AD7A772388}">
      <dgm:prSet/>
      <dgm:spPr/>
      <dgm:t>
        <a:bodyPr/>
        <a:lstStyle/>
        <a:p>
          <a:endParaRPr lang="en-US"/>
        </a:p>
      </dgm:t>
    </dgm:pt>
    <dgm:pt modelId="{C9873066-9710-44E6-9124-219A90BB4921}" type="sibTrans" cxnId="{A65CD352-7991-4DE3-8E30-A4AD7A772388}">
      <dgm:prSet/>
      <dgm:spPr/>
      <dgm:t>
        <a:bodyPr/>
        <a:lstStyle/>
        <a:p>
          <a:pPr>
            <a:lnSpc>
              <a:spcPct val="100000"/>
            </a:lnSpc>
          </a:pPr>
          <a:endParaRPr lang="en-US"/>
        </a:p>
      </dgm:t>
    </dgm:pt>
    <dgm:pt modelId="{EDB3E1B3-EAD3-4941-AC7C-0FBD297F54F2}">
      <dgm:prSet/>
      <dgm:spPr/>
      <dgm:t>
        <a:bodyPr/>
        <a:lstStyle/>
        <a:p>
          <a:pPr>
            <a:lnSpc>
              <a:spcPct val="100000"/>
            </a:lnSpc>
          </a:pPr>
          <a:r>
            <a:rPr lang="en-US" baseline="0"/>
            <a:t>The PCs can be used by different front-line staff.  </a:t>
          </a:r>
          <a:endParaRPr lang="en-US"/>
        </a:p>
      </dgm:t>
    </dgm:pt>
    <dgm:pt modelId="{A5056BB2-E155-4798-BF29-4ECB2BEDC0C0}" type="parTrans" cxnId="{1724ACBE-E3B8-422B-B263-89E705E4EE9A}">
      <dgm:prSet/>
      <dgm:spPr/>
      <dgm:t>
        <a:bodyPr/>
        <a:lstStyle/>
        <a:p>
          <a:endParaRPr lang="en-US"/>
        </a:p>
      </dgm:t>
    </dgm:pt>
    <dgm:pt modelId="{888600BE-1EBF-4362-91AD-2797E3EA0459}" type="sibTrans" cxnId="{1724ACBE-E3B8-422B-B263-89E705E4EE9A}">
      <dgm:prSet/>
      <dgm:spPr/>
      <dgm:t>
        <a:bodyPr/>
        <a:lstStyle/>
        <a:p>
          <a:pPr>
            <a:lnSpc>
              <a:spcPct val="100000"/>
            </a:lnSpc>
          </a:pPr>
          <a:endParaRPr lang="en-US"/>
        </a:p>
      </dgm:t>
    </dgm:pt>
    <dgm:pt modelId="{CC8E6653-F822-4788-96B3-14C045F5E055}">
      <dgm:prSet/>
      <dgm:spPr/>
      <dgm:t>
        <a:bodyPr/>
        <a:lstStyle/>
        <a:p>
          <a:pPr>
            <a:lnSpc>
              <a:spcPct val="100000"/>
            </a:lnSpc>
          </a:pPr>
          <a:r>
            <a:rPr lang="en-US" baseline="0"/>
            <a:t>Most of the frame captured were of faces from the side and not in straight position. This meant that there will be an ability to see only one side of the front-line staff’s face.</a:t>
          </a:r>
          <a:endParaRPr lang="en-US"/>
        </a:p>
      </dgm:t>
    </dgm:pt>
    <dgm:pt modelId="{884CD37F-FE0C-42DB-A5BA-B0AF425D1DB3}" type="parTrans" cxnId="{16355B79-CDE2-4CCD-A98E-9C95BBBE62EA}">
      <dgm:prSet/>
      <dgm:spPr/>
      <dgm:t>
        <a:bodyPr/>
        <a:lstStyle/>
        <a:p>
          <a:endParaRPr lang="en-US"/>
        </a:p>
      </dgm:t>
    </dgm:pt>
    <dgm:pt modelId="{492DF3F3-E57C-458E-A69C-5D266EB9DA56}" type="sibTrans" cxnId="{16355B79-CDE2-4CCD-A98E-9C95BBBE62EA}">
      <dgm:prSet/>
      <dgm:spPr/>
      <dgm:t>
        <a:bodyPr/>
        <a:lstStyle/>
        <a:p>
          <a:pPr>
            <a:lnSpc>
              <a:spcPct val="100000"/>
            </a:lnSpc>
          </a:pPr>
          <a:endParaRPr lang="en-US"/>
        </a:p>
      </dgm:t>
    </dgm:pt>
    <dgm:pt modelId="{ED83C36D-C140-4F87-B7DD-5A148DEF233A}">
      <dgm:prSet/>
      <dgm:spPr/>
      <dgm:t>
        <a:bodyPr/>
        <a:lstStyle/>
        <a:p>
          <a:pPr>
            <a:lnSpc>
              <a:spcPct val="100000"/>
            </a:lnSpc>
          </a:pPr>
          <a:r>
            <a:rPr lang="en-US" baseline="0"/>
            <a:t>The label distribution for both eye contact &amp; smile was imbalanced, as the frames with no eye contact is much higher than the frames with eye contact.</a:t>
          </a:r>
          <a:endParaRPr lang="en-US"/>
        </a:p>
      </dgm:t>
    </dgm:pt>
    <dgm:pt modelId="{D5FB32C0-20C9-49E6-B38D-B656AC97E7CD}" type="parTrans" cxnId="{6F635ADF-49D5-429A-97F7-CBE0DDC06819}">
      <dgm:prSet/>
      <dgm:spPr/>
      <dgm:t>
        <a:bodyPr/>
        <a:lstStyle/>
        <a:p>
          <a:endParaRPr lang="en-US"/>
        </a:p>
      </dgm:t>
    </dgm:pt>
    <dgm:pt modelId="{0A133E8A-EE7E-46D0-A67B-14749ED26CF5}" type="sibTrans" cxnId="{6F635ADF-49D5-429A-97F7-CBE0DDC06819}">
      <dgm:prSet/>
      <dgm:spPr/>
      <dgm:t>
        <a:bodyPr/>
        <a:lstStyle/>
        <a:p>
          <a:pPr>
            <a:lnSpc>
              <a:spcPct val="100000"/>
            </a:lnSpc>
          </a:pPr>
          <a:endParaRPr lang="en-US"/>
        </a:p>
      </dgm:t>
    </dgm:pt>
    <dgm:pt modelId="{367FB7CC-2566-4067-8F64-F4F06B97E135}">
      <dgm:prSet/>
      <dgm:spPr/>
      <dgm:t>
        <a:bodyPr/>
        <a:lstStyle/>
        <a:p>
          <a:pPr>
            <a:lnSpc>
              <a:spcPct val="100000"/>
            </a:lnSpc>
          </a:pPr>
          <a:r>
            <a:rPr lang="en-US" baseline="0"/>
            <a:t>And the last observation is, there was no guarantee that one staff appears at the same frame and it might be more than one staff or even no-one is available “empty frame”. </a:t>
          </a:r>
          <a:endParaRPr lang="en-US"/>
        </a:p>
      </dgm:t>
    </dgm:pt>
    <dgm:pt modelId="{DE45AC89-64CE-4D2C-976F-7DF412AD092F}" type="parTrans" cxnId="{996CC608-5231-4681-B03D-A5F632A83EE3}">
      <dgm:prSet/>
      <dgm:spPr/>
      <dgm:t>
        <a:bodyPr/>
        <a:lstStyle/>
        <a:p>
          <a:endParaRPr lang="en-US"/>
        </a:p>
      </dgm:t>
    </dgm:pt>
    <dgm:pt modelId="{EA89EB13-D78F-4BB3-A08E-DBCD5116B266}" type="sibTrans" cxnId="{996CC608-5231-4681-B03D-A5F632A83EE3}">
      <dgm:prSet/>
      <dgm:spPr/>
      <dgm:t>
        <a:bodyPr/>
        <a:lstStyle/>
        <a:p>
          <a:endParaRPr lang="en-US"/>
        </a:p>
      </dgm:t>
    </dgm:pt>
    <dgm:pt modelId="{DF23F7DF-A6A6-4597-ABCD-759094E23754}" type="pres">
      <dgm:prSet presAssocID="{B8DD9D8B-5A71-4586-84E8-83684B72AE42}" presName="root" presStyleCnt="0">
        <dgm:presLayoutVars>
          <dgm:dir/>
          <dgm:resizeHandles val="exact"/>
        </dgm:presLayoutVars>
      </dgm:prSet>
      <dgm:spPr/>
    </dgm:pt>
    <dgm:pt modelId="{749C6E7D-BF4C-46DF-B99E-E3A8770EE197}" type="pres">
      <dgm:prSet presAssocID="{B8DD9D8B-5A71-4586-84E8-83684B72AE42}" presName="container" presStyleCnt="0">
        <dgm:presLayoutVars>
          <dgm:dir/>
          <dgm:resizeHandles val="exact"/>
        </dgm:presLayoutVars>
      </dgm:prSet>
      <dgm:spPr/>
    </dgm:pt>
    <dgm:pt modelId="{328E84A8-75C2-490E-B1A9-F4274AA42A49}" type="pres">
      <dgm:prSet presAssocID="{3C64971D-9B44-42F4-ACD0-98C05058B3A8}" presName="compNode" presStyleCnt="0"/>
      <dgm:spPr/>
    </dgm:pt>
    <dgm:pt modelId="{32C89D5B-60C6-4738-9925-180D4E70B5A4}" type="pres">
      <dgm:prSet presAssocID="{3C64971D-9B44-42F4-ACD0-98C05058B3A8}" presName="iconBgRect" presStyleLbl="bgShp" presStyleIdx="0" presStyleCnt="6"/>
      <dgm:spPr/>
    </dgm:pt>
    <dgm:pt modelId="{996A7B7E-19F2-43F7-8BEE-19CB0CC9F473}" type="pres">
      <dgm:prSet presAssocID="{3C64971D-9B44-42F4-ACD0-98C05058B3A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uch"/>
        </a:ext>
      </dgm:extLst>
    </dgm:pt>
    <dgm:pt modelId="{245D779C-7D08-4A65-ADDD-6420B743C5AA}" type="pres">
      <dgm:prSet presAssocID="{3C64971D-9B44-42F4-ACD0-98C05058B3A8}" presName="spaceRect" presStyleCnt="0"/>
      <dgm:spPr/>
    </dgm:pt>
    <dgm:pt modelId="{A9B3A782-F997-4A0E-AA01-393DD37D0F6A}" type="pres">
      <dgm:prSet presAssocID="{3C64971D-9B44-42F4-ACD0-98C05058B3A8}" presName="textRect" presStyleLbl="revTx" presStyleIdx="0" presStyleCnt="6">
        <dgm:presLayoutVars>
          <dgm:chMax val="1"/>
          <dgm:chPref val="1"/>
        </dgm:presLayoutVars>
      </dgm:prSet>
      <dgm:spPr/>
    </dgm:pt>
    <dgm:pt modelId="{6FE0C992-D488-49BA-97B6-9DEC5BBD25FA}" type="pres">
      <dgm:prSet presAssocID="{CA82E8F6-DB3D-41C8-AA54-B098D85E585D}" presName="sibTrans" presStyleLbl="sibTrans2D1" presStyleIdx="0" presStyleCnt="0"/>
      <dgm:spPr/>
    </dgm:pt>
    <dgm:pt modelId="{ABDF3F5B-B900-4121-8132-D7603F568276}" type="pres">
      <dgm:prSet presAssocID="{2CDD9EA1-0513-47C9-B064-CB63A14993B2}" presName="compNode" presStyleCnt="0"/>
      <dgm:spPr/>
    </dgm:pt>
    <dgm:pt modelId="{436DC230-D988-433A-A53C-C9B6FCFF1AB5}" type="pres">
      <dgm:prSet presAssocID="{2CDD9EA1-0513-47C9-B064-CB63A14993B2}" presName="iconBgRect" presStyleLbl="bgShp" presStyleIdx="1" presStyleCnt="6"/>
      <dgm:spPr/>
    </dgm:pt>
    <dgm:pt modelId="{039D71F6-5828-4743-A0DD-2064254CE9EF}" type="pres">
      <dgm:prSet presAssocID="{2CDD9EA1-0513-47C9-B064-CB63A14993B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of People"/>
        </a:ext>
      </dgm:extLst>
    </dgm:pt>
    <dgm:pt modelId="{FCC6BEA0-7642-4C30-AF52-ACA3DD62B907}" type="pres">
      <dgm:prSet presAssocID="{2CDD9EA1-0513-47C9-B064-CB63A14993B2}" presName="spaceRect" presStyleCnt="0"/>
      <dgm:spPr/>
    </dgm:pt>
    <dgm:pt modelId="{D95406D3-96D5-4168-A2B4-2C7647A64091}" type="pres">
      <dgm:prSet presAssocID="{2CDD9EA1-0513-47C9-B064-CB63A14993B2}" presName="textRect" presStyleLbl="revTx" presStyleIdx="1" presStyleCnt="6">
        <dgm:presLayoutVars>
          <dgm:chMax val="1"/>
          <dgm:chPref val="1"/>
        </dgm:presLayoutVars>
      </dgm:prSet>
      <dgm:spPr/>
    </dgm:pt>
    <dgm:pt modelId="{B6DE851B-3110-430D-92C6-8E81EEC37F5E}" type="pres">
      <dgm:prSet presAssocID="{C9873066-9710-44E6-9124-219A90BB4921}" presName="sibTrans" presStyleLbl="sibTrans2D1" presStyleIdx="0" presStyleCnt="0"/>
      <dgm:spPr/>
    </dgm:pt>
    <dgm:pt modelId="{5DC7C913-233A-4E9C-A7B8-216925199A2D}" type="pres">
      <dgm:prSet presAssocID="{EDB3E1B3-EAD3-4941-AC7C-0FBD297F54F2}" presName="compNode" presStyleCnt="0"/>
      <dgm:spPr/>
    </dgm:pt>
    <dgm:pt modelId="{8F61A866-84C4-4DE7-88F1-DC36E9C4986D}" type="pres">
      <dgm:prSet presAssocID="{EDB3E1B3-EAD3-4941-AC7C-0FBD297F54F2}" presName="iconBgRect" presStyleLbl="bgShp" presStyleIdx="2" presStyleCnt="6"/>
      <dgm:spPr/>
    </dgm:pt>
    <dgm:pt modelId="{54CDC9CF-0564-4E66-826F-C6BE1A3FDB38}" type="pres">
      <dgm:prSet presAssocID="{EDB3E1B3-EAD3-4941-AC7C-0FBD297F54F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23DE4FCC-A013-4641-AADF-A6BBD502D920}" type="pres">
      <dgm:prSet presAssocID="{EDB3E1B3-EAD3-4941-AC7C-0FBD297F54F2}" presName="spaceRect" presStyleCnt="0"/>
      <dgm:spPr/>
    </dgm:pt>
    <dgm:pt modelId="{F4824864-3EFD-4377-913B-343F3F187F12}" type="pres">
      <dgm:prSet presAssocID="{EDB3E1B3-EAD3-4941-AC7C-0FBD297F54F2}" presName="textRect" presStyleLbl="revTx" presStyleIdx="2" presStyleCnt="6">
        <dgm:presLayoutVars>
          <dgm:chMax val="1"/>
          <dgm:chPref val="1"/>
        </dgm:presLayoutVars>
      </dgm:prSet>
      <dgm:spPr/>
    </dgm:pt>
    <dgm:pt modelId="{1BA65144-5597-4BFA-A63E-9946ED897460}" type="pres">
      <dgm:prSet presAssocID="{888600BE-1EBF-4362-91AD-2797E3EA0459}" presName="sibTrans" presStyleLbl="sibTrans2D1" presStyleIdx="0" presStyleCnt="0"/>
      <dgm:spPr/>
    </dgm:pt>
    <dgm:pt modelId="{B22C19AC-E398-44D6-8DF9-570F8161B17D}" type="pres">
      <dgm:prSet presAssocID="{CC8E6653-F822-4788-96B3-14C045F5E055}" presName="compNode" presStyleCnt="0"/>
      <dgm:spPr/>
    </dgm:pt>
    <dgm:pt modelId="{9D87191A-953B-460C-ACD4-84BEC89B97FA}" type="pres">
      <dgm:prSet presAssocID="{CC8E6653-F822-4788-96B3-14C045F5E055}" presName="iconBgRect" presStyleLbl="bgShp" presStyleIdx="3" presStyleCnt="6"/>
      <dgm:spPr/>
    </dgm:pt>
    <dgm:pt modelId="{C4E22C48-D2E2-4C20-9BBB-FEC0B379E3D8}" type="pres">
      <dgm:prSet presAssocID="{CC8E6653-F822-4788-96B3-14C045F5E05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C4BA9890-C7A0-41E5-A5D3-97E4224B6325}" type="pres">
      <dgm:prSet presAssocID="{CC8E6653-F822-4788-96B3-14C045F5E055}" presName="spaceRect" presStyleCnt="0"/>
      <dgm:spPr/>
    </dgm:pt>
    <dgm:pt modelId="{5882B5C4-D89F-4BF6-A5B0-65226C370819}" type="pres">
      <dgm:prSet presAssocID="{CC8E6653-F822-4788-96B3-14C045F5E055}" presName="textRect" presStyleLbl="revTx" presStyleIdx="3" presStyleCnt="6">
        <dgm:presLayoutVars>
          <dgm:chMax val="1"/>
          <dgm:chPref val="1"/>
        </dgm:presLayoutVars>
      </dgm:prSet>
      <dgm:spPr/>
    </dgm:pt>
    <dgm:pt modelId="{480D0A25-1A2B-4790-8F5A-4FAA21E25B29}" type="pres">
      <dgm:prSet presAssocID="{492DF3F3-E57C-458E-A69C-5D266EB9DA56}" presName="sibTrans" presStyleLbl="sibTrans2D1" presStyleIdx="0" presStyleCnt="0"/>
      <dgm:spPr/>
    </dgm:pt>
    <dgm:pt modelId="{972D99BD-63D4-4590-982B-E87E3B0E1279}" type="pres">
      <dgm:prSet presAssocID="{ED83C36D-C140-4F87-B7DD-5A148DEF233A}" presName="compNode" presStyleCnt="0"/>
      <dgm:spPr/>
    </dgm:pt>
    <dgm:pt modelId="{E8E86EE7-6814-4779-817D-6B619F18E24B}" type="pres">
      <dgm:prSet presAssocID="{ED83C36D-C140-4F87-B7DD-5A148DEF233A}" presName="iconBgRect" presStyleLbl="bgShp" presStyleIdx="4" presStyleCnt="6"/>
      <dgm:spPr/>
    </dgm:pt>
    <dgm:pt modelId="{799825CD-3A59-4A22-8DD5-DA6DF164B77A}" type="pres">
      <dgm:prSet presAssocID="{ED83C36D-C140-4F87-B7DD-5A148DEF233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ye"/>
        </a:ext>
      </dgm:extLst>
    </dgm:pt>
    <dgm:pt modelId="{374597AF-7AAD-4A0A-8908-68CB69AE323B}" type="pres">
      <dgm:prSet presAssocID="{ED83C36D-C140-4F87-B7DD-5A148DEF233A}" presName="spaceRect" presStyleCnt="0"/>
      <dgm:spPr/>
    </dgm:pt>
    <dgm:pt modelId="{326F9711-F17F-4514-95CD-657FF35F6EB6}" type="pres">
      <dgm:prSet presAssocID="{ED83C36D-C140-4F87-B7DD-5A148DEF233A}" presName="textRect" presStyleLbl="revTx" presStyleIdx="4" presStyleCnt="6">
        <dgm:presLayoutVars>
          <dgm:chMax val="1"/>
          <dgm:chPref val="1"/>
        </dgm:presLayoutVars>
      </dgm:prSet>
      <dgm:spPr/>
    </dgm:pt>
    <dgm:pt modelId="{3FDF63EE-5E1A-4C20-8B6C-5E834B53B97B}" type="pres">
      <dgm:prSet presAssocID="{0A133E8A-EE7E-46D0-A67B-14749ED26CF5}" presName="sibTrans" presStyleLbl="sibTrans2D1" presStyleIdx="0" presStyleCnt="0"/>
      <dgm:spPr/>
    </dgm:pt>
    <dgm:pt modelId="{089FD4D2-3394-4504-960B-41124B0904A9}" type="pres">
      <dgm:prSet presAssocID="{367FB7CC-2566-4067-8F64-F4F06B97E135}" presName="compNode" presStyleCnt="0"/>
      <dgm:spPr/>
    </dgm:pt>
    <dgm:pt modelId="{9DCCDF39-9E04-4633-B3EF-DD4D10F5627F}" type="pres">
      <dgm:prSet presAssocID="{367FB7CC-2566-4067-8F64-F4F06B97E135}" presName="iconBgRect" presStyleLbl="bgShp" presStyleIdx="5" presStyleCnt="6"/>
      <dgm:spPr/>
    </dgm:pt>
    <dgm:pt modelId="{37C166B6-50A9-432F-8E4A-51BFAE247FDD}" type="pres">
      <dgm:prSet presAssocID="{367FB7CC-2566-4067-8F64-F4F06B97E13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esentation with Checklist"/>
        </a:ext>
      </dgm:extLst>
    </dgm:pt>
    <dgm:pt modelId="{50CB74B4-8AE9-43E1-A658-2F30592AFBB5}" type="pres">
      <dgm:prSet presAssocID="{367FB7CC-2566-4067-8F64-F4F06B97E135}" presName="spaceRect" presStyleCnt="0"/>
      <dgm:spPr/>
    </dgm:pt>
    <dgm:pt modelId="{A06486AA-31F4-4FA1-B7D8-9909E89E75C1}" type="pres">
      <dgm:prSet presAssocID="{367FB7CC-2566-4067-8F64-F4F06B97E135}" presName="textRect" presStyleLbl="revTx" presStyleIdx="5" presStyleCnt="6">
        <dgm:presLayoutVars>
          <dgm:chMax val="1"/>
          <dgm:chPref val="1"/>
        </dgm:presLayoutVars>
      </dgm:prSet>
      <dgm:spPr/>
    </dgm:pt>
  </dgm:ptLst>
  <dgm:cxnLst>
    <dgm:cxn modelId="{61A4D705-9E3F-4626-BCE1-D6C8B876C402}" type="presOf" srcId="{2CDD9EA1-0513-47C9-B064-CB63A14993B2}" destId="{D95406D3-96D5-4168-A2B4-2C7647A64091}" srcOrd="0" destOrd="0" presId="urn:microsoft.com/office/officeart/2018/2/layout/IconCircleList"/>
    <dgm:cxn modelId="{996CC608-5231-4681-B03D-A5F632A83EE3}" srcId="{B8DD9D8B-5A71-4586-84E8-83684B72AE42}" destId="{367FB7CC-2566-4067-8F64-F4F06B97E135}" srcOrd="5" destOrd="0" parTransId="{DE45AC89-64CE-4D2C-976F-7DF412AD092F}" sibTransId="{EA89EB13-D78F-4BB3-A08E-DBCD5116B266}"/>
    <dgm:cxn modelId="{DA76F611-07E7-4C9B-B705-7522612F2CCF}" srcId="{B8DD9D8B-5A71-4586-84E8-83684B72AE42}" destId="{3C64971D-9B44-42F4-ACD0-98C05058B3A8}" srcOrd="0" destOrd="0" parTransId="{3975F81A-F678-4417-9063-E960EBAC6858}" sibTransId="{CA82E8F6-DB3D-41C8-AA54-B098D85E585D}"/>
    <dgm:cxn modelId="{834B0F18-40A2-4EBA-9927-C9549A84A549}" type="presOf" srcId="{492DF3F3-E57C-458E-A69C-5D266EB9DA56}" destId="{480D0A25-1A2B-4790-8F5A-4FAA21E25B29}" srcOrd="0" destOrd="0" presId="urn:microsoft.com/office/officeart/2018/2/layout/IconCircleList"/>
    <dgm:cxn modelId="{3B3E4A1F-B19D-4BB9-9CF7-57E66FC489DE}" type="presOf" srcId="{ED83C36D-C140-4F87-B7DD-5A148DEF233A}" destId="{326F9711-F17F-4514-95CD-657FF35F6EB6}" srcOrd="0" destOrd="0" presId="urn:microsoft.com/office/officeart/2018/2/layout/IconCircleList"/>
    <dgm:cxn modelId="{79602040-D28D-4E96-BAB5-A968C6BEAED8}" type="presOf" srcId="{0A133E8A-EE7E-46D0-A67B-14749ED26CF5}" destId="{3FDF63EE-5E1A-4C20-8B6C-5E834B53B97B}" srcOrd="0" destOrd="0" presId="urn:microsoft.com/office/officeart/2018/2/layout/IconCircleList"/>
    <dgm:cxn modelId="{A65CD352-7991-4DE3-8E30-A4AD7A772388}" srcId="{B8DD9D8B-5A71-4586-84E8-83684B72AE42}" destId="{2CDD9EA1-0513-47C9-B064-CB63A14993B2}" srcOrd="1" destOrd="0" parTransId="{B1A37A6E-1F25-44FB-B37D-2BC3AAA20C1E}" sibTransId="{C9873066-9710-44E6-9124-219A90BB4921}"/>
    <dgm:cxn modelId="{6A63A376-3BC8-4A44-AD1B-DF10BC4885B6}" type="presOf" srcId="{3C64971D-9B44-42F4-ACD0-98C05058B3A8}" destId="{A9B3A782-F997-4A0E-AA01-393DD37D0F6A}" srcOrd="0" destOrd="0" presId="urn:microsoft.com/office/officeart/2018/2/layout/IconCircleList"/>
    <dgm:cxn modelId="{16355B79-CDE2-4CCD-A98E-9C95BBBE62EA}" srcId="{B8DD9D8B-5A71-4586-84E8-83684B72AE42}" destId="{CC8E6653-F822-4788-96B3-14C045F5E055}" srcOrd="3" destOrd="0" parTransId="{884CD37F-FE0C-42DB-A5BA-B0AF425D1DB3}" sibTransId="{492DF3F3-E57C-458E-A69C-5D266EB9DA56}"/>
    <dgm:cxn modelId="{CBA8CA87-DAF9-4043-82AB-BB5097CE9E31}" type="presOf" srcId="{367FB7CC-2566-4067-8F64-F4F06B97E135}" destId="{A06486AA-31F4-4FA1-B7D8-9909E89E75C1}" srcOrd="0" destOrd="0" presId="urn:microsoft.com/office/officeart/2018/2/layout/IconCircleList"/>
    <dgm:cxn modelId="{F2EE72A4-A5CA-4896-A77E-9205A688670F}" type="presOf" srcId="{EDB3E1B3-EAD3-4941-AC7C-0FBD297F54F2}" destId="{F4824864-3EFD-4377-913B-343F3F187F12}" srcOrd="0" destOrd="0" presId="urn:microsoft.com/office/officeart/2018/2/layout/IconCircleList"/>
    <dgm:cxn modelId="{1724ACBE-E3B8-422B-B263-89E705E4EE9A}" srcId="{B8DD9D8B-5A71-4586-84E8-83684B72AE42}" destId="{EDB3E1B3-EAD3-4941-AC7C-0FBD297F54F2}" srcOrd="2" destOrd="0" parTransId="{A5056BB2-E155-4798-BF29-4ECB2BEDC0C0}" sibTransId="{888600BE-1EBF-4362-91AD-2797E3EA0459}"/>
    <dgm:cxn modelId="{D83885CA-01ED-4FAB-A693-CBAAD7FEAD1A}" type="presOf" srcId="{CA82E8F6-DB3D-41C8-AA54-B098D85E585D}" destId="{6FE0C992-D488-49BA-97B6-9DEC5BBD25FA}" srcOrd="0" destOrd="0" presId="urn:microsoft.com/office/officeart/2018/2/layout/IconCircleList"/>
    <dgm:cxn modelId="{90BA64CD-D716-4270-87CE-223978A067F3}" type="presOf" srcId="{888600BE-1EBF-4362-91AD-2797E3EA0459}" destId="{1BA65144-5597-4BFA-A63E-9946ED897460}" srcOrd="0" destOrd="0" presId="urn:microsoft.com/office/officeart/2018/2/layout/IconCircleList"/>
    <dgm:cxn modelId="{6F635ADF-49D5-429A-97F7-CBE0DDC06819}" srcId="{B8DD9D8B-5A71-4586-84E8-83684B72AE42}" destId="{ED83C36D-C140-4F87-B7DD-5A148DEF233A}" srcOrd="4" destOrd="0" parTransId="{D5FB32C0-20C9-49E6-B38D-B656AC97E7CD}" sibTransId="{0A133E8A-EE7E-46D0-A67B-14749ED26CF5}"/>
    <dgm:cxn modelId="{2B2164E0-B01F-4560-B9C4-6B819CFB0B38}" type="presOf" srcId="{CC8E6653-F822-4788-96B3-14C045F5E055}" destId="{5882B5C4-D89F-4BF6-A5B0-65226C370819}" srcOrd="0" destOrd="0" presId="urn:microsoft.com/office/officeart/2018/2/layout/IconCircleList"/>
    <dgm:cxn modelId="{CBF61AF1-DD57-4BB6-AEAC-2F17AFC3E235}" type="presOf" srcId="{B8DD9D8B-5A71-4586-84E8-83684B72AE42}" destId="{DF23F7DF-A6A6-4597-ABCD-759094E23754}" srcOrd="0" destOrd="0" presId="urn:microsoft.com/office/officeart/2018/2/layout/IconCircleList"/>
    <dgm:cxn modelId="{79038BF5-86E5-4E1F-9ED2-7F6D14F1943C}" type="presOf" srcId="{C9873066-9710-44E6-9124-219A90BB4921}" destId="{B6DE851B-3110-430D-92C6-8E81EEC37F5E}" srcOrd="0" destOrd="0" presId="urn:microsoft.com/office/officeart/2018/2/layout/IconCircleList"/>
    <dgm:cxn modelId="{97D35857-3F5C-4DFC-B475-B61FF05CE228}" type="presParOf" srcId="{DF23F7DF-A6A6-4597-ABCD-759094E23754}" destId="{749C6E7D-BF4C-46DF-B99E-E3A8770EE197}" srcOrd="0" destOrd="0" presId="urn:microsoft.com/office/officeart/2018/2/layout/IconCircleList"/>
    <dgm:cxn modelId="{BCBBEC33-1B1D-4E46-8A87-7212A9A415AC}" type="presParOf" srcId="{749C6E7D-BF4C-46DF-B99E-E3A8770EE197}" destId="{328E84A8-75C2-490E-B1A9-F4274AA42A49}" srcOrd="0" destOrd="0" presId="urn:microsoft.com/office/officeart/2018/2/layout/IconCircleList"/>
    <dgm:cxn modelId="{BA672075-FBAF-4BE7-BD13-E003A566F4F2}" type="presParOf" srcId="{328E84A8-75C2-490E-B1A9-F4274AA42A49}" destId="{32C89D5B-60C6-4738-9925-180D4E70B5A4}" srcOrd="0" destOrd="0" presId="urn:microsoft.com/office/officeart/2018/2/layout/IconCircleList"/>
    <dgm:cxn modelId="{B9F7D863-A842-4DCE-A47F-2C0AA0B7F4CD}" type="presParOf" srcId="{328E84A8-75C2-490E-B1A9-F4274AA42A49}" destId="{996A7B7E-19F2-43F7-8BEE-19CB0CC9F473}" srcOrd="1" destOrd="0" presId="urn:microsoft.com/office/officeart/2018/2/layout/IconCircleList"/>
    <dgm:cxn modelId="{042F2CE0-D048-479F-A272-2F45EAA2C20C}" type="presParOf" srcId="{328E84A8-75C2-490E-B1A9-F4274AA42A49}" destId="{245D779C-7D08-4A65-ADDD-6420B743C5AA}" srcOrd="2" destOrd="0" presId="urn:microsoft.com/office/officeart/2018/2/layout/IconCircleList"/>
    <dgm:cxn modelId="{161F1391-9CBD-4AA9-8E1F-3C239CC5D977}" type="presParOf" srcId="{328E84A8-75C2-490E-B1A9-F4274AA42A49}" destId="{A9B3A782-F997-4A0E-AA01-393DD37D0F6A}" srcOrd="3" destOrd="0" presId="urn:microsoft.com/office/officeart/2018/2/layout/IconCircleList"/>
    <dgm:cxn modelId="{78D8CBF0-D32D-40AC-8B04-ED7CE3353A50}" type="presParOf" srcId="{749C6E7D-BF4C-46DF-B99E-E3A8770EE197}" destId="{6FE0C992-D488-49BA-97B6-9DEC5BBD25FA}" srcOrd="1" destOrd="0" presId="urn:microsoft.com/office/officeart/2018/2/layout/IconCircleList"/>
    <dgm:cxn modelId="{3336DA04-E317-4A72-9C00-7942429AA582}" type="presParOf" srcId="{749C6E7D-BF4C-46DF-B99E-E3A8770EE197}" destId="{ABDF3F5B-B900-4121-8132-D7603F568276}" srcOrd="2" destOrd="0" presId="urn:microsoft.com/office/officeart/2018/2/layout/IconCircleList"/>
    <dgm:cxn modelId="{B0CC17C5-E039-4584-9347-84BDD73FE45F}" type="presParOf" srcId="{ABDF3F5B-B900-4121-8132-D7603F568276}" destId="{436DC230-D988-433A-A53C-C9B6FCFF1AB5}" srcOrd="0" destOrd="0" presId="urn:microsoft.com/office/officeart/2018/2/layout/IconCircleList"/>
    <dgm:cxn modelId="{56671D6D-A7AD-4317-8E1E-98687F496919}" type="presParOf" srcId="{ABDF3F5B-B900-4121-8132-D7603F568276}" destId="{039D71F6-5828-4743-A0DD-2064254CE9EF}" srcOrd="1" destOrd="0" presId="urn:microsoft.com/office/officeart/2018/2/layout/IconCircleList"/>
    <dgm:cxn modelId="{B5EF3FAF-EDCD-4A20-B0FC-37F02189750C}" type="presParOf" srcId="{ABDF3F5B-B900-4121-8132-D7603F568276}" destId="{FCC6BEA0-7642-4C30-AF52-ACA3DD62B907}" srcOrd="2" destOrd="0" presId="urn:microsoft.com/office/officeart/2018/2/layout/IconCircleList"/>
    <dgm:cxn modelId="{E440F573-DD86-4E41-BCAA-BB0D02331CF7}" type="presParOf" srcId="{ABDF3F5B-B900-4121-8132-D7603F568276}" destId="{D95406D3-96D5-4168-A2B4-2C7647A64091}" srcOrd="3" destOrd="0" presId="urn:microsoft.com/office/officeart/2018/2/layout/IconCircleList"/>
    <dgm:cxn modelId="{03B8511D-80DE-4D6D-91E1-2DE533D72917}" type="presParOf" srcId="{749C6E7D-BF4C-46DF-B99E-E3A8770EE197}" destId="{B6DE851B-3110-430D-92C6-8E81EEC37F5E}" srcOrd="3" destOrd="0" presId="urn:microsoft.com/office/officeart/2018/2/layout/IconCircleList"/>
    <dgm:cxn modelId="{08636D89-6EA5-45F5-9036-1035AF4B00F2}" type="presParOf" srcId="{749C6E7D-BF4C-46DF-B99E-E3A8770EE197}" destId="{5DC7C913-233A-4E9C-A7B8-216925199A2D}" srcOrd="4" destOrd="0" presId="urn:microsoft.com/office/officeart/2018/2/layout/IconCircleList"/>
    <dgm:cxn modelId="{EE443593-B074-4FF3-A149-47544B24621B}" type="presParOf" srcId="{5DC7C913-233A-4E9C-A7B8-216925199A2D}" destId="{8F61A866-84C4-4DE7-88F1-DC36E9C4986D}" srcOrd="0" destOrd="0" presId="urn:microsoft.com/office/officeart/2018/2/layout/IconCircleList"/>
    <dgm:cxn modelId="{BAF35E94-48B4-4812-B5D1-9AECC9C9F2BA}" type="presParOf" srcId="{5DC7C913-233A-4E9C-A7B8-216925199A2D}" destId="{54CDC9CF-0564-4E66-826F-C6BE1A3FDB38}" srcOrd="1" destOrd="0" presId="urn:microsoft.com/office/officeart/2018/2/layout/IconCircleList"/>
    <dgm:cxn modelId="{CCA7C772-E04D-4784-ADE1-8C886E80D4F4}" type="presParOf" srcId="{5DC7C913-233A-4E9C-A7B8-216925199A2D}" destId="{23DE4FCC-A013-4641-AADF-A6BBD502D920}" srcOrd="2" destOrd="0" presId="urn:microsoft.com/office/officeart/2018/2/layout/IconCircleList"/>
    <dgm:cxn modelId="{4CC5B297-12FE-48DF-9D4E-B524B2C387F4}" type="presParOf" srcId="{5DC7C913-233A-4E9C-A7B8-216925199A2D}" destId="{F4824864-3EFD-4377-913B-343F3F187F12}" srcOrd="3" destOrd="0" presId="urn:microsoft.com/office/officeart/2018/2/layout/IconCircleList"/>
    <dgm:cxn modelId="{197D95E3-606C-475F-8A65-2453F2D1C6CA}" type="presParOf" srcId="{749C6E7D-BF4C-46DF-B99E-E3A8770EE197}" destId="{1BA65144-5597-4BFA-A63E-9946ED897460}" srcOrd="5" destOrd="0" presId="urn:microsoft.com/office/officeart/2018/2/layout/IconCircleList"/>
    <dgm:cxn modelId="{7AAB09E8-B182-470C-9FBD-2081CC207C42}" type="presParOf" srcId="{749C6E7D-BF4C-46DF-B99E-E3A8770EE197}" destId="{B22C19AC-E398-44D6-8DF9-570F8161B17D}" srcOrd="6" destOrd="0" presId="urn:microsoft.com/office/officeart/2018/2/layout/IconCircleList"/>
    <dgm:cxn modelId="{7BD1ECA0-0D10-491B-91D2-E8C046BBE4E6}" type="presParOf" srcId="{B22C19AC-E398-44D6-8DF9-570F8161B17D}" destId="{9D87191A-953B-460C-ACD4-84BEC89B97FA}" srcOrd="0" destOrd="0" presId="urn:microsoft.com/office/officeart/2018/2/layout/IconCircleList"/>
    <dgm:cxn modelId="{C68217EB-4C7B-48DE-9B4B-A787DC95F0F1}" type="presParOf" srcId="{B22C19AC-E398-44D6-8DF9-570F8161B17D}" destId="{C4E22C48-D2E2-4C20-9BBB-FEC0B379E3D8}" srcOrd="1" destOrd="0" presId="urn:microsoft.com/office/officeart/2018/2/layout/IconCircleList"/>
    <dgm:cxn modelId="{12869ADB-CA2A-4AEE-8AB3-F7E8512F37E8}" type="presParOf" srcId="{B22C19AC-E398-44D6-8DF9-570F8161B17D}" destId="{C4BA9890-C7A0-41E5-A5D3-97E4224B6325}" srcOrd="2" destOrd="0" presId="urn:microsoft.com/office/officeart/2018/2/layout/IconCircleList"/>
    <dgm:cxn modelId="{04BB0422-9776-4883-B150-A299C3EF2EDA}" type="presParOf" srcId="{B22C19AC-E398-44D6-8DF9-570F8161B17D}" destId="{5882B5C4-D89F-4BF6-A5B0-65226C370819}" srcOrd="3" destOrd="0" presId="urn:microsoft.com/office/officeart/2018/2/layout/IconCircleList"/>
    <dgm:cxn modelId="{C7A34F4E-42DF-4092-BCA4-97A63FD92131}" type="presParOf" srcId="{749C6E7D-BF4C-46DF-B99E-E3A8770EE197}" destId="{480D0A25-1A2B-4790-8F5A-4FAA21E25B29}" srcOrd="7" destOrd="0" presId="urn:microsoft.com/office/officeart/2018/2/layout/IconCircleList"/>
    <dgm:cxn modelId="{545326FE-60D7-4F9A-8C5D-67E08F1AB6E4}" type="presParOf" srcId="{749C6E7D-BF4C-46DF-B99E-E3A8770EE197}" destId="{972D99BD-63D4-4590-982B-E87E3B0E1279}" srcOrd="8" destOrd="0" presId="urn:microsoft.com/office/officeart/2018/2/layout/IconCircleList"/>
    <dgm:cxn modelId="{151A7C50-9312-4A5B-BD90-806A60BBB0E5}" type="presParOf" srcId="{972D99BD-63D4-4590-982B-E87E3B0E1279}" destId="{E8E86EE7-6814-4779-817D-6B619F18E24B}" srcOrd="0" destOrd="0" presId="urn:microsoft.com/office/officeart/2018/2/layout/IconCircleList"/>
    <dgm:cxn modelId="{ECCA809A-B07E-4218-96E0-79657BD54771}" type="presParOf" srcId="{972D99BD-63D4-4590-982B-E87E3B0E1279}" destId="{799825CD-3A59-4A22-8DD5-DA6DF164B77A}" srcOrd="1" destOrd="0" presId="urn:microsoft.com/office/officeart/2018/2/layout/IconCircleList"/>
    <dgm:cxn modelId="{A900B9B2-A258-4503-8538-27C6EB0C09C7}" type="presParOf" srcId="{972D99BD-63D4-4590-982B-E87E3B0E1279}" destId="{374597AF-7AAD-4A0A-8908-68CB69AE323B}" srcOrd="2" destOrd="0" presId="urn:microsoft.com/office/officeart/2018/2/layout/IconCircleList"/>
    <dgm:cxn modelId="{7E435B0A-FC91-476F-9FDB-44FD4833C162}" type="presParOf" srcId="{972D99BD-63D4-4590-982B-E87E3B0E1279}" destId="{326F9711-F17F-4514-95CD-657FF35F6EB6}" srcOrd="3" destOrd="0" presId="urn:microsoft.com/office/officeart/2018/2/layout/IconCircleList"/>
    <dgm:cxn modelId="{248A3A59-588F-4DE5-8748-1B1C1694AE7E}" type="presParOf" srcId="{749C6E7D-BF4C-46DF-B99E-E3A8770EE197}" destId="{3FDF63EE-5E1A-4C20-8B6C-5E834B53B97B}" srcOrd="9" destOrd="0" presId="urn:microsoft.com/office/officeart/2018/2/layout/IconCircleList"/>
    <dgm:cxn modelId="{98972AC4-58D2-4211-A342-FAAEBB7354C1}" type="presParOf" srcId="{749C6E7D-BF4C-46DF-B99E-E3A8770EE197}" destId="{089FD4D2-3394-4504-960B-41124B0904A9}" srcOrd="10" destOrd="0" presId="urn:microsoft.com/office/officeart/2018/2/layout/IconCircleList"/>
    <dgm:cxn modelId="{D97655D1-198D-4E04-90F1-948D57B342EE}" type="presParOf" srcId="{089FD4D2-3394-4504-960B-41124B0904A9}" destId="{9DCCDF39-9E04-4633-B3EF-DD4D10F5627F}" srcOrd="0" destOrd="0" presId="urn:microsoft.com/office/officeart/2018/2/layout/IconCircleList"/>
    <dgm:cxn modelId="{AF6AAF82-0B4D-46F9-9AA5-0B9E634846EB}" type="presParOf" srcId="{089FD4D2-3394-4504-960B-41124B0904A9}" destId="{37C166B6-50A9-432F-8E4A-51BFAE247FDD}" srcOrd="1" destOrd="0" presId="urn:microsoft.com/office/officeart/2018/2/layout/IconCircleList"/>
    <dgm:cxn modelId="{1ABBE2A0-C8EF-4E0E-BBB5-49A64DD0040B}" type="presParOf" srcId="{089FD4D2-3394-4504-960B-41124B0904A9}" destId="{50CB74B4-8AE9-43E1-A658-2F30592AFBB5}" srcOrd="2" destOrd="0" presId="urn:microsoft.com/office/officeart/2018/2/layout/IconCircleList"/>
    <dgm:cxn modelId="{BE81C00C-A996-4E73-8D01-81A3B5ED9C68}" type="presParOf" srcId="{089FD4D2-3394-4504-960B-41124B0904A9}" destId="{A06486AA-31F4-4FA1-B7D8-9909E89E75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35FFF-18F5-4569-B282-BE93978AE6C0}"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lang="en-US"/>
        </a:p>
      </dgm:t>
    </dgm:pt>
    <dgm:pt modelId="{FD50FF66-0E31-438F-AD68-0AD185894D44}">
      <dgm:prSet phldrT="[Text]"/>
      <dgm:spPr/>
      <dgm:t>
        <a:bodyPr/>
        <a:lstStyle/>
        <a:p>
          <a:r>
            <a:rPr lang="en-US">
              <a:latin typeface="Times New Roman" panose="02020603050405020304" pitchFamily="18" charset="0"/>
              <a:cs typeface="Times New Roman" panose="02020603050405020304" pitchFamily="18" charset="0"/>
            </a:rPr>
            <a:t>Target Folder</a:t>
          </a:r>
        </a:p>
      </dgm:t>
    </dgm:pt>
    <dgm:pt modelId="{91F6281A-E473-424A-B041-3387CDAA673B}" type="parTrans" cxnId="{7258D6AF-9E10-420A-A162-C0318C927756}">
      <dgm:prSet/>
      <dgm:spPr/>
      <dgm:t>
        <a:bodyPr/>
        <a:lstStyle/>
        <a:p>
          <a:endParaRPr lang="en-US"/>
        </a:p>
      </dgm:t>
    </dgm:pt>
    <dgm:pt modelId="{D108AD36-05E2-4FBE-A14D-C28147B69DB5}" type="sibTrans" cxnId="{7258D6AF-9E10-420A-A162-C0318C927756}">
      <dgm:prSet/>
      <dgm:spPr/>
      <dgm:t>
        <a:bodyPr/>
        <a:lstStyle/>
        <a:p>
          <a:endParaRPr lang="en-US"/>
        </a:p>
      </dgm:t>
    </dgm:pt>
    <dgm:pt modelId="{BCE133DC-48E5-4D00-A15E-AD53E8329253}">
      <dgm:prSet phldrT="[Text]" custT="1"/>
      <dgm:spPr/>
      <dgm:t>
        <a:bodyPr/>
        <a:lstStyle/>
        <a:p>
          <a:r>
            <a:rPr lang="en-US" sz="1050">
              <a:latin typeface="Times New Roman" panose="02020603050405020304" pitchFamily="18" charset="0"/>
              <a:cs typeface="Times New Roman" panose="02020603050405020304" pitchFamily="18" charset="0"/>
            </a:rPr>
            <a:t> Interview_1</a:t>
          </a:r>
          <a:endParaRPr lang="en-US" sz="1100">
            <a:latin typeface="Times New Roman" panose="02020603050405020304" pitchFamily="18" charset="0"/>
            <a:cs typeface="Times New Roman" panose="02020603050405020304" pitchFamily="18" charset="0"/>
          </a:endParaRPr>
        </a:p>
      </dgm:t>
    </dgm:pt>
    <dgm:pt modelId="{B3A13381-6372-4CCC-9611-827515DC63B4}" type="sibTrans" cxnId="{1D8775F2-CB51-427C-961E-0FA53549FBDC}">
      <dgm:prSet/>
      <dgm:spPr/>
      <dgm:t>
        <a:bodyPr/>
        <a:lstStyle/>
        <a:p>
          <a:endParaRPr lang="en-US"/>
        </a:p>
      </dgm:t>
    </dgm:pt>
    <dgm:pt modelId="{C1EF83C1-92E2-4FCC-8108-E325DE242675}" type="parTrans" cxnId="{1D8775F2-CB51-427C-961E-0FA53549FBDC}">
      <dgm:prSet/>
      <dgm:spPr/>
      <dgm:t>
        <a:bodyPr/>
        <a:lstStyle/>
        <a:p>
          <a:endParaRPr lang="en-US"/>
        </a:p>
      </dgm:t>
    </dgm:pt>
    <dgm:pt modelId="{CA7B4832-9581-45C3-8777-589D3871C01B}">
      <dgm:prSet phldrT="[Text]" custT="1"/>
      <dgm:spPr/>
      <dgm:t>
        <a:bodyPr/>
        <a:lstStyle/>
        <a:p>
          <a:r>
            <a:rPr lang="en-US" sz="1100">
              <a:latin typeface="Times New Roman" panose="02020603050405020304" pitchFamily="18" charset="0"/>
              <a:cs typeface="Times New Roman" panose="02020603050405020304" pitchFamily="18" charset="0"/>
            </a:rPr>
            <a:t>Frames </a:t>
          </a:r>
        </a:p>
      </dgm:t>
    </dgm:pt>
    <dgm:pt modelId="{49F2448B-E5FD-4352-84FB-6ED4F6FDCE07}" type="parTrans" cxnId="{C62196C6-93FF-4FAD-ABCC-AB9F5130FB30}">
      <dgm:prSet/>
      <dgm:spPr/>
      <dgm:t>
        <a:bodyPr/>
        <a:lstStyle/>
        <a:p>
          <a:endParaRPr lang="en-US"/>
        </a:p>
      </dgm:t>
    </dgm:pt>
    <dgm:pt modelId="{045E89E3-071E-4371-B8A1-4067147FE299}" type="sibTrans" cxnId="{C62196C6-93FF-4FAD-ABCC-AB9F5130FB30}">
      <dgm:prSet/>
      <dgm:spPr/>
      <dgm:t>
        <a:bodyPr/>
        <a:lstStyle/>
        <a:p>
          <a:endParaRPr lang="en-US"/>
        </a:p>
      </dgm:t>
    </dgm:pt>
    <dgm:pt modelId="{C7114C46-0CD9-4C42-BF53-8ACD0BEB21A5}">
      <dgm:prSet phldrT="[Text]" custT="1"/>
      <dgm:spPr/>
      <dgm:t>
        <a:bodyPr/>
        <a:lstStyle/>
        <a:p>
          <a:r>
            <a:rPr lang="en-US" sz="800">
              <a:latin typeface="Times New Roman" panose="02020603050405020304" pitchFamily="18" charset="0"/>
              <a:cs typeface="Times New Roman" panose="02020603050405020304" pitchFamily="18" charset="0"/>
            </a:rPr>
            <a:t>Interview 2_Frame_Faces_1</a:t>
          </a:r>
        </a:p>
      </dgm:t>
    </dgm:pt>
    <dgm:pt modelId="{DA0CCD9B-73CB-40E0-83DB-32316C923E64}" type="parTrans" cxnId="{045A433F-BBBA-47AC-91C9-CA991876FA74}">
      <dgm:prSet/>
      <dgm:spPr/>
      <dgm:t>
        <a:bodyPr/>
        <a:lstStyle/>
        <a:p>
          <a:endParaRPr lang="en-US"/>
        </a:p>
      </dgm:t>
    </dgm:pt>
    <dgm:pt modelId="{00A1096F-48D8-43DD-A6CF-B4CDEC3EEF1B}" type="sibTrans" cxnId="{045A433F-BBBA-47AC-91C9-CA991876FA74}">
      <dgm:prSet/>
      <dgm:spPr/>
      <dgm:t>
        <a:bodyPr/>
        <a:lstStyle/>
        <a:p>
          <a:endParaRPr lang="en-US"/>
        </a:p>
      </dgm:t>
    </dgm:pt>
    <dgm:pt modelId="{D7C4BF7E-B08A-4D0C-90E2-F3B77B31AB15}">
      <dgm:prSet phldrT="[Text]" custT="1"/>
      <dgm:spPr/>
      <dgm:t>
        <a:bodyPr/>
        <a:lstStyle/>
        <a:p>
          <a:r>
            <a:rPr lang="en-US" sz="800">
              <a:latin typeface="Times New Roman" panose="02020603050405020304" pitchFamily="18" charset="0"/>
              <a:cs typeface="Times New Roman" panose="02020603050405020304" pitchFamily="18" charset="0"/>
            </a:rPr>
            <a:t>Interview 2_Frame_Faces_2</a:t>
          </a:r>
        </a:p>
      </dgm:t>
    </dgm:pt>
    <dgm:pt modelId="{95D50DD5-042D-476C-A06B-91B13317E678}" type="parTrans" cxnId="{4DE89FC7-9D62-4EE0-BC9C-328B2BDAF7F7}">
      <dgm:prSet/>
      <dgm:spPr/>
      <dgm:t>
        <a:bodyPr/>
        <a:lstStyle/>
        <a:p>
          <a:endParaRPr lang="en-US"/>
        </a:p>
      </dgm:t>
    </dgm:pt>
    <dgm:pt modelId="{AEE199EC-9A74-446A-832F-4E3DFD3CB488}" type="sibTrans" cxnId="{4DE89FC7-9D62-4EE0-BC9C-328B2BDAF7F7}">
      <dgm:prSet/>
      <dgm:spPr/>
      <dgm:t>
        <a:bodyPr/>
        <a:lstStyle/>
        <a:p>
          <a:endParaRPr lang="en-US"/>
        </a:p>
      </dgm:t>
    </dgm:pt>
    <dgm:pt modelId="{91F59479-A11E-4C10-9F7B-D462DF1B0302}">
      <dgm:prSet phldrT="[Text]" custT="1"/>
      <dgm:spPr/>
      <dgm:t>
        <a:bodyPr/>
        <a:lstStyle/>
        <a:p>
          <a:r>
            <a:rPr lang="en-US" sz="800">
              <a:latin typeface="Times New Roman" panose="02020603050405020304" pitchFamily="18" charset="0"/>
              <a:cs typeface="Times New Roman" panose="02020603050405020304" pitchFamily="18" charset="0"/>
            </a:rPr>
            <a:t>Interview 2_Frame_Faces_3</a:t>
          </a:r>
        </a:p>
      </dgm:t>
    </dgm:pt>
    <dgm:pt modelId="{D8E6AC11-03C0-4E09-8994-8BAFC470DDF7}" type="parTrans" cxnId="{9EA6D2A9-0705-4968-8520-EA8F984E8C1D}">
      <dgm:prSet/>
      <dgm:spPr/>
      <dgm:t>
        <a:bodyPr/>
        <a:lstStyle/>
        <a:p>
          <a:endParaRPr lang="en-US"/>
        </a:p>
      </dgm:t>
    </dgm:pt>
    <dgm:pt modelId="{4D7462D9-BA32-4959-84CA-34371A2CC499}" type="sibTrans" cxnId="{9EA6D2A9-0705-4968-8520-EA8F984E8C1D}">
      <dgm:prSet/>
      <dgm:spPr/>
      <dgm:t>
        <a:bodyPr/>
        <a:lstStyle/>
        <a:p>
          <a:endParaRPr lang="en-US"/>
        </a:p>
      </dgm:t>
    </dgm:pt>
    <dgm:pt modelId="{F2DE42FD-2BF7-4348-8F05-6AF57E55C588}">
      <dgm:prSet phldrT="[Text]" custT="1"/>
      <dgm:spPr/>
      <dgm:t>
        <a:bodyPr/>
        <a:lstStyle/>
        <a:p>
          <a:r>
            <a:rPr lang="en-US" sz="800">
              <a:latin typeface="Times New Roman" panose="02020603050405020304" pitchFamily="18" charset="0"/>
              <a:cs typeface="Times New Roman" panose="02020603050405020304" pitchFamily="18" charset="0"/>
            </a:rPr>
            <a:t>Interview 2_Frame_Faces_n</a:t>
          </a:r>
        </a:p>
      </dgm:t>
    </dgm:pt>
    <dgm:pt modelId="{44DCE828-CB5D-465E-8F50-504490E10538}" type="parTrans" cxnId="{827F8611-AA93-4E1A-BEB6-976F44034358}">
      <dgm:prSet/>
      <dgm:spPr/>
      <dgm:t>
        <a:bodyPr/>
        <a:lstStyle/>
        <a:p>
          <a:endParaRPr lang="en-US"/>
        </a:p>
      </dgm:t>
    </dgm:pt>
    <dgm:pt modelId="{70BCA78F-F26D-4ACC-B7B1-3832770935F9}" type="sibTrans" cxnId="{827F8611-AA93-4E1A-BEB6-976F44034358}">
      <dgm:prSet/>
      <dgm:spPr/>
      <dgm:t>
        <a:bodyPr/>
        <a:lstStyle/>
        <a:p>
          <a:endParaRPr lang="en-US"/>
        </a:p>
      </dgm:t>
    </dgm:pt>
    <dgm:pt modelId="{5AD50667-F13E-44F8-8660-DE55D1B510E0}">
      <dgm:prSet phldrT="[Text]" custT="1"/>
      <dgm:spPr/>
      <dgm:t>
        <a:bodyPr/>
        <a:lstStyle/>
        <a:p>
          <a:r>
            <a:rPr lang="en-US" sz="1100">
              <a:latin typeface="Times New Roman" panose="02020603050405020304" pitchFamily="18" charset="0"/>
              <a:cs typeface="Times New Roman" panose="02020603050405020304" pitchFamily="18" charset="0"/>
            </a:rPr>
            <a:t>Frames</a:t>
          </a:r>
        </a:p>
      </dgm:t>
    </dgm:pt>
    <dgm:pt modelId="{45B2CC9D-C668-4BCD-9166-0770A7DEC0B9}" type="parTrans" cxnId="{B5D52F92-DF9D-41B1-A9DF-E4AF25D5DE3E}">
      <dgm:prSet/>
      <dgm:spPr/>
      <dgm:t>
        <a:bodyPr/>
        <a:lstStyle/>
        <a:p>
          <a:endParaRPr lang="en-US"/>
        </a:p>
      </dgm:t>
    </dgm:pt>
    <dgm:pt modelId="{B05C79EA-BE53-4E88-B6DF-5D3FB2B60941}" type="sibTrans" cxnId="{B5D52F92-DF9D-41B1-A9DF-E4AF25D5DE3E}">
      <dgm:prSet/>
      <dgm:spPr/>
      <dgm:t>
        <a:bodyPr/>
        <a:lstStyle/>
        <a:p>
          <a:endParaRPr lang="en-US"/>
        </a:p>
      </dgm:t>
    </dgm:pt>
    <dgm:pt modelId="{232D0E06-1F75-4060-BA0C-53B5C34E673E}">
      <dgm:prSet phldrT="[Text]" custT="1"/>
      <dgm:spPr/>
      <dgm:t>
        <a:bodyPr/>
        <a:lstStyle/>
        <a:p>
          <a:r>
            <a:rPr lang="en-US" sz="1100">
              <a:latin typeface="Times New Roman" panose="02020603050405020304" pitchFamily="18" charset="0"/>
              <a:cs typeface="Times New Roman" panose="02020603050405020304" pitchFamily="18" charset="0"/>
            </a:rPr>
            <a:t>Interview_2</a:t>
          </a:r>
        </a:p>
      </dgm:t>
    </dgm:pt>
    <dgm:pt modelId="{1EEADB1E-9D7E-4192-9F43-0805A7252025}" type="parTrans" cxnId="{81F06BA0-C8BA-421B-A4C3-D8A94F46561C}">
      <dgm:prSet/>
      <dgm:spPr/>
      <dgm:t>
        <a:bodyPr/>
        <a:lstStyle/>
        <a:p>
          <a:endParaRPr lang="en-US"/>
        </a:p>
      </dgm:t>
    </dgm:pt>
    <dgm:pt modelId="{8196E720-3EFC-46D5-9430-7C710D640E0E}" type="sibTrans" cxnId="{81F06BA0-C8BA-421B-A4C3-D8A94F46561C}">
      <dgm:prSet/>
      <dgm:spPr/>
      <dgm:t>
        <a:bodyPr/>
        <a:lstStyle/>
        <a:p>
          <a:endParaRPr lang="en-US"/>
        </a:p>
      </dgm:t>
    </dgm:pt>
    <dgm:pt modelId="{E9BE9393-D6C8-4C60-A130-4DE70A6B63B6}">
      <dgm:prSet phldrT="[Text]" custT="1"/>
      <dgm:spPr/>
      <dgm:t>
        <a:bodyPr/>
        <a:lstStyle/>
        <a:p>
          <a:r>
            <a:rPr lang="en-US" sz="1100">
              <a:latin typeface="Times New Roman" panose="02020603050405020304" pitchFamily="18" charset="0"/>
              <a:cs typeface="Times New Roman" panose="02020603050405020304" pitchFamily="18" charset="0"/>
            </a:rPr>
            <a:t>Faces</a:t>
          </a:r>
        </a:p>
      </dgm:t>
    </dgm:pt>
    <dgm:pt modelId="{1471F8B6-BFF1-4A3B-8D2D-C711EB0F4B29}" type="parTrans" cxnId="{B0C3FDCC-A00E-452B-9634-A2C28E827AD2}">
      <dgm:prSet/>
      <dgm:spPr/>
      <dgm:t>
        <a:bodyPr/>
        <a:lstStyle/>
        <a:p>
          <a:endParaRPr lang="en-US"/>
        </a:p>
      </dgm:t>
    </dgm:pt>
    <dgm:pt modelId="{CE780B09-1CA9-41C4-8F07-CD3445373285}" type="sibTrans" cxnId="{B0C3FDCC-A00E-452B-9634-A2C28E827AD2}">
      <dgm:prSet/>
      <dgm:spPr/>
      <dgm:t>
        <a:bodyPr/>
        <a:lstStyle/>
        <a:p>
          <a:endParaRPr lang="en-US"/>
        </a:p>
      </dgm:t>
    </dgm:pt>
    <dgm:pt modelId="{20A9F332-5528-4A6C-AA05-2C3F87880917}">
      <dgm:prSet phldrT="[Text]" custT="1"/>
      <dgm:spPr/>
      <dgm:t>
        <a:bodyPr/>
        <a:lstStyle/>
        <a:p>
          <a:r>
            <a:rPr lang="en-US" sz="800" b="0">
              <a:latin typeface="Times New Roman" panose="02020603050405020304" pitchFamily="18" charset="0"/>
              <a:cs typeface="Times New Roman" panose="02020603050405020304" pitchFamily="18" charset="0"/>
            </a:rPr>
            <a:t>Interview 1_Frame_Faces_1</a:t>
          </a:r>
        </a:p>
      </dgm:t>
    </dgm:pt>
    <dgm:pt modelId="{AC1EC60A-E50A-4309-9F5D-8E38A90FE936}" type="parTrans" cxnId="{68E212E9-812C-4E12-9C28-847BB0CFA00C}">
      <dgm:prSet/>
      <dgm:spPr/>
      <dgm:t>
        <a:bodyPr/>
        <a:lstStyle/>
        <a:p>
          <a:endParaRPr lang="en-US"/>
        </a:p>
      </dgm:t>
    </dgm:pt>
    <dgm:pt modelId="{E7D11BB6-9B52-4749-9F6B-0FA45FB07331}" type="sibTrans" cxnId="{68E212E9-812C-4E12-9C28-847BB0CFA00C}">
      <dgm:prSet/>
      <dgm:spPr/>
      <dgm:t>
        <a:bodyPr/>
        <a:lstStyle/>
        <a:p>
          <a:endParaRPr lang="en-US"/>
        </a:p>
      </dgm:t>
    </dgm:pt>
    <dgm:pt modelId="{E832744D-F224-4A7B-9B54-D21E73BDDBA8}">
      <dgm:prSet phldrT="[Text]" custT="1"/>
      <dgm:spPr/>
      <dgm:t>
        <a:bodyPr/>
        <a:lstStyle/>
        <a:p>
          <a:r>
            <a:rPr lang="en-US" sz="800" b="0">
              <a:latin typeface="Times New Roman" panose="02020603050405020304" pitchFamily="18" charset="0"/>
              <a:cs typeface="Times New Roman" panose="02020603050405020304" pitchFamily="18" charset="0"/>
            </a:rPr>
            <a:t>Interview1_Frames_Faces_2</a:t>
          </a:r>
        </a:p>
      </dgm:t>
    </dgm:pt>
    <dgm:pt modelId="{0B444BC7-E6E2-4537-9C78-8F24315A1250}" type="parTrans" cxnId="{B9E71C6A-6473-4833-8E2F-DB2166E28218}">
      <dgm:prSet/>
      <dgm:spPr/>
      <dgm:t>
        <a:bodyPr/>
        <a:lstStyle/>
        <a:p>
          <a:endParaRPr lang="en-US"/>
        </a:p>
      </dgm:t>
    </dgm:pt>
    <dgm:pt modelId="{F1CF6DF9-4332-4164-9968-F82F57FF3F3E}" type="sibTrans" cxnId="{B9E71C6A-6473-4833-8E2F-DB2166E28218}">
      <dgm:prSet/>
      <dgm:spPr/>
      <dgm:t>
        <a:bodyPr/>
        <a:lstStyle/>
        <a:p>
          <a:endParaRPr lang="en-US"/>
        </a:p>
      </dgm:t>
    </dgm:pt>
    <dgm:pt modelId="{3B396993-6425-4898-A308-CC735BEC592F}">
      <dgm:prSet phldrT="[Text]" custT="1"/>
      <dgm:spPr/>
      <dgm:t>
        <a:bodyPr/>
        <a:lstStyle/>
        <a:p>
          <a:r>
            <a:rPr lang="en-US" sz="1100">
              <a:latin typeface="Times New Roman" panose="02020603050405020304" pitchFamily="18" charset="0"/>
              <a:cs typeface="Times New Roman" panose="02020603050405020304" pitchFamily="18" charset="0"/>
            </a:rPr>
            <a:t>Faces</a:t>
          </a:r>
        </a:p>
      </dgm:t>
    </dgm:pt>
    <dgm:pt modelId="{AB97E7EF-9908-4347-B21C-48E992D257E2}" type="parTrans" cxnId="{4C096687-6D5A-48F8-85E3-D58691CE0FD8}">
      <dgm:prSet/>
      <dgm:spPr/>
      <dgm:t>
        <a:bodyPr/>
        <a:lstStyle/>
        <a:p>
          <a:endParaRPr lang="en-US"/>
        </a:p>
      </dgm:t>
    </dgm:pt>
    <dgm:pt modelId="{4A24E8A3-E5B4-4948-9255-82FD4AF526B8}" type="sibTrans" cxnId="{4C096687-6D5A-48F8-85E3-D58691CE0FD8}">
      <dgm:prSet/>
      <dgm:spPr/>
      <dgm:t>
        <a:bodyPr/>
        <a:lstStyle/>
        <a:p>
          <a:endParaRPr lang="en-US"/>
        </a:p>
      </dgm:t>
    </dgm:pt>
    <dgm:pt modelId="{98C137B2-972E-4B38-AEE7-BE306551E956}">
      <dgm:prSet phldrT="[Text]" custT="1"/>
      <dgm:spPr/>
      <dgm:t>
        <a:bodyPr/>
        <a:lstStyle/>
        <a:p>
          <a:r>
            <a:rPr lang="en-US" sz="800" b="0">
              <a:latin typeface="Times New Roman" panose="02020603050405020304" pitchFamily="18" charset="0"/>
              <a:cs typeface="Times New Roman" panose="02020603050405020304" pitchFamily="18" charset="0"/>
            </a:rPr>
            <a:t>Interview1_Frames_Faces_3</a:t>
          </a:r>
        </a:p>
      </dgm:t>
    </dgm:pt>
    <dgm:pt modelId="{7A1CD6C1-D117-486A-9DD1-35423B8AC44A}" type="parTrans" cxnId="{4C024C07-3836-4C13-B3CF-4712F95420B1}">
      <dgm:prSet/>
      <dgm:spPr/>
      <dgm:t>
        <a:bodyPr/>
        <a:lstStyle/>
        <a:p>
          <a:endParaRPr lang="en-US"/>
        </a:p>
      </dgm:t>
    </dgm:pt>
    <dgm:pt modelId="{AA84AF0C-6DE7-44DF-A973-79C83CF6FE7D}" type="sibTrans" cxnId="{4C024C07-3836-4C13-B3CF-4712F95420B1}">
      <dgm:prSet/>
      <dgm:spPr/>
      <dgm:t>
        <a:bodyPr/>
        <a:lstStyle/>
        <a:p>
          <a:endParaRPr lang="en-US"/>
        </a:p>
      </dgm:t>
    </dgm:pt>
    <dgm:pt modelId="{73842612-C92E-456B-9645-2E3F580C51C6}">
      <dgm:prSet phldrT="[Text]" custT="1"/>
      <dgm:spPr/>
      <dgm:t>
        <a:bodyPr/>
        <a:lstStyle/>
        <a:p>
          <a:r>
            <a:rPr lang="en-US" sz="800" b="0">
              <a:latin typeface="Times New Roman" panose="02020603050405020304" pitchFamily="18" charset="0"/>
              <a:cs typeface="Times New Roman" panose="02020603050405020304" pitchFamily="18" charset="0"/>
            </a:rPr>
            <a:t>Interview1_Frames_Faces_n</a:t>
          </a:r>
        </a:p>
      </dgm:t>
    </dgm:pt>
    <dgm:pt modelId="{602D8F18-7E1A-4B5F-BA4A-93FBA21E07FF}" type="parTrans" cxnId="{B44BA5F9-E956-4CAB-8F29-114A48899815}">
      <dgm:prSet/>
      <dgm:spPr/>
      <dgm:t>
        <a:bodyPr/>
        <a:lstStyle/>
        <a:p>
          <a:endParaRPr lang="en-US"/>
        </a:p>
      </dgm:t>
    </dgm:pt>
    <dgm:pt modelId="{0F0BF307-95F4-41A9-B5DF-34EBE10DC1B3}" type="sibTrans" cxnId="{B44BA5F9-E956-4CAB-8F29-114A48899815}">
      <dgm:prSet/>
      <dgm:spPr/>
      <dgm:t>
        <a:bodyPr/>
        <a:lstStyle/>
        <a:p>
          <a:endParaRPr lang="en-US"/>
        </a:p>
      </dgm:t>
    </dgm:pt>
    <dgm:pt modelId="{310CFCED-BDAE-4168-B601-0F74DAA7C5A6}" type="pres">
      <dgm:prSet presAssocID="{E4F35FFF-18F5-4569-B282-BE93978AE6C0}" presName="mainComposite" presStyleCnt="0">
        <dgm:presLayoutVars>
          <dgm:chPref val="1"/>
          <dgm:dir/>
          <dgm:animOne val="branch"/>
          <dgm:animLvl val="lvl"/>
          <dgm:resizeHandles val="exact"/>
        </dgm:presLayoutVars>
      </dgm:prSet>
      <dgm:spPr/>
    </dgm:pt>
    <dgm:pt modelId="{86A7B925-E2FE-4A6F-B586-F3E4CBC9B3C5}" type="pres">
      <dgm:prSet presAssocID="{E4F35FFF-18F5-4569-B282-BE93978AE6C0}" presName="hierFlow" presStyleCnt="0"/>
      <dgm:spPr/>
    </dgm:pt>
    <dgm:pt modelId="{E42F6794-75A3-456E-BF6C-622ED8308552}" type="pres">
      <dgm:prSet presAssocID="{E4F35FFF-18F5-4569-B282-BE93978AE6C0}" presName="hierChild1" presStyleCnt="0">
        <dgm:presLayoutVars>
          <dgm:chPref val="1"/>
          <dgm:animOne val="branch"/>
          <dgm:animLvl val="lvl"/>
        </dgm:presLayoutVars>
      </dgm:prSet>
      <dgm:spPr/>
    </dgm:pt>
    <dgm:pt modelId="{048C860F-FA21-4BA7-A9A9-7B4475209595}" type="pres">
      <dgm:prSet presAssocID="{FD50FF66-0E31-438F-AD68-0AD185894D44}" presName="Name17" presStyleCnt="0"/>
      <dgm:spPr/>
    </dgm:pt>
    <dgm:pt modelId="{2836EF33-1EFB-4978-B9F2-C16DB8447C2B}" type="pres">
      <dgm:prSet presAssocID="{FD50FF66-0E31-438F-AD68-0AD185894D44}" presName="level1Shape" presStyleLbl="node0" presStyleIdx="0" presStyleCnt="1" custScaleX="123836">
        <dgm:presLayoutVars>
          <dgm:chPref val="3"/>
        </dgm:presLayoutVars>
      </dgm:prSet>
      <dgm:spPr/>
    </dgm:pt>
    <dgm:pt modelId="{8E42D587-F082-43A3-B60C-8B4DF6DDFE50}" type="pres">
      <dgm:prSet presAssocID="{FD50FF66-0E31-438F-AD68-0AD185894D44}" presName="hierChild2" presStyleCnt="0"/>
      <dgm:spPr/>
    </dgm:pt>
    <dgm:pt modelId="{DED457C7-FFDF-4820-BD92-4B5DFBD7A754}" type="pres">
      <dgm:prSet presAssocID="{C1EF83C1-92E2-4FCC-8108-E325DE242675}" presName="Name25" presStyleLbl="parChTrans1D2" presStyleIdx="0" presStyleCnt="2"/>
      <dgm:spPr/>
    </dgm:pt>
    <dgm:pt modelId="{A1DD8573-37BD-4330-A600-5FC5AAF4C273}" type="pres">
      <dgm:prSet presAssocID="{C1EF83C1-92E2-4FCC-8108-E325DE242675}" presName="connTx" presStyleLbl="parChTrans1D2" presStyleIdx="0" presStyleCnt="2"/>
      <dgm:spPr/>
    </dgm:pt>
    <dgm:pt modelId="{5E06D164-8B74-476F-85F1-DFD22A467762}" type="pres">
      <dgm:prSet presAssocID="{BCE133DC-48E5-4D00-A15E-AD53E8329253}" presName="Name30" presStyleCnt="0"/>
      <dgm:spPr/>
    </dgm:pt>
    <dgm:pt modelId="{437D908D-7EB8-42FA-BA6A-2C201F4ED0E9}" type="pres">
      <dgm:prSet presAssocID="{BCE133DC-48E5-4D00-A15E-AD53E8329253}" presName="level2Shape" presStyleLbl="node2" presStyleIdx="0" presStyleCnt="2" custScaleX="123836"/>
      <dgm:spPr/>
    </dgm:pt>
    <dgm:pt modelId="{7DEF5501-89E0-4E7F-8251-48170664F181}" type="pres">
      <dgm:prSet presAssocID="{BCE133DC-48E5-4D00-A15E-AD53E8329253}" presName="hierChild3" presStyleCnt="0"/>
      <dgm:spPr/>
    </dgm:pt>
    <dgm:pt modelId="{3E011BA8-A1BB-41CE-80BC-A9493DFA4145}" type="pres">
      <dgm:prSet presAssocID="{49F2448B-E5FD-4352-84FB-6ED4F6FDCE07}" presName="Name25" presStyleLbl="parChTrans1D3" presStyleIdx="0" presStyleCnt="4"/>
      <dgm:spPr/>
    </dgm:pt>
    <dgm:pt modelId="{5253587F-0E94-4DC6-96C7-C14FADF5F132}" type="pres">
      <dgm:prSet presAssocID="{49F2448B-E5FD-4352-84FB-6ED4F6FDCE07}" presName="connTx" presStyleLbl="parChTrans1D3" presStyleIdx="0" presStyleCnt="4"/>
      <dgm:spPr/>
    </dgm:pt>
    <dgm:pt modelId="{CD28D229-9C1F-4CC3-A294-F7EDC648D15C}" type="pres">
      <dgm:prSet presAssocID="{CA7B4832-9581-45C3-8777-589D3871C01B}" presName="Name30" presStyleCnt="0"/>
      <dgm:spPr/>
    </dgm:pt>
    <dgm:pt modelId="{F4EAEFC1-BD42-4A92-983D-C1CC637D3906}" type="pres">
      <dgm:prSet presAssocID="{CA7B4832-9581-45C3-8777-589D3871C01B}" presName="level2Shape" presStyleLbl="node3" presStyleIdx="0" presStyleCnt="4" custScaleX="105864"/>
      <dgm:spPr/>
    </dgm:pt>
    <dgm:pt modelId="{87EFF1F7-709D-42D6-B3A7-554F36EA4BC5}" type="pres">
      <dgm:prSet presAssocID="{CA7B4832-9581-45C3-8777-589D3871C01B}" presName="hierChild3" presStyleCnt="0"/>
      <dgm:spPr/>
    </dgm:pt>
    <dgm:pt modelId="{380C4D28-D247-4182-A304-CFC883E597E7}" type="pres">
      <dgm:prSet presAssocID="{1471F8B6-BFF1-4A3B-8D2D-C711EB0F4B29}" presName="Name25" presStyleLbl="parChTrans1D3" presStyleIdx="1" presStyleCnt="4"/>
      <dgm:spPr/>
    </dgm:pt>
    <dgm:pt modelId="{5783D62F-87BE-42DF-8886-46EDDCFD7037}" type="pres">
      <dgm:prSet presAssocID="{1471F8B6-BFF1-4A3B-8D2D-C711EB0F4B29}" presName="connTx" presStyleLbl="parChTrans1D3" presStyleIdx="1" presStyleCnt="4"/>
      <dgm:spPr/>
    </dgm:pt>
    <dgm:pt modelId="{781F4468-4F6C-4E5C-8D6F-79955F4965EF}" type="pres">
      <dgm:prSet presAssocID="{E9BE9393-D6C8-4C60-A130-4DE70A6B63B6}" presName="Name30" presStyleCnt="0"/>
      <dgm:spPr/>
    </dgm:pt>
    <dgm:pt modelId="{2EA00ECD-8E2E-4BC2-98EE-40E6D9198138}" type="pres">
      <dgm:prSet presAssocID="{E9BE9393-D6C8-4C60-A130-4DE70A6B63B6}" presName="level2Shape" presStyleLbl="node3" presStyleIdx="1" presStyleCnt="4"/>
      <dgm:spPr/>
    </dgm:pt>
    <dgm:pt modelId="{91CE15C6-740B-4BDE-AE80-8A0FD67BD81A}" type="pres">
      <dgm:prSet presAssocID="{E9BE9393-D6C8-4C60-A130-4DE70A6B63B6}" presName="hierChild3" presStyleCnt="0"/>
      <dgm:spPr/>
    </dgm:pt>
    <dgm:pt modelId="{4CF35E60-0B4D-43F0-AB50-817AFBE33E10}" type="pres">
      <dgm:prSet presAssocID="{AC1EC60A-E50A-4309-9F5D-8E38A90FE936}" presName="Name25" presStyleLbl="parChTrans1D4" presStyleIdx="0" presStyleCnt="8"/>
      <dgm:spPr/>
    </dgm:pt>
    <dgm:pt modelId="{F9DF9467-C1C7-4DBE-B10D-3E7107EF6367}" type="pres">
      <dgm:prSet presAssocID="{AC1EC60A-E50A-4309-9F5D-8E38A90FE936}" presName="connTx" presStyleLbl="parChTrans1D4" presStyleIdx="0" presStyleCnt="8"/>
      <dgm:spPr/>
    </dgm:pt>
    <dgm:pt modelId="{B43BFC42-E6E6-42BE-9575-AF7E13D01A4D}" type="pres">
      <dgm:prSet presAssocID="{20A9F332-5528-4A6C-AA05-2C3F87880917}" presName="Name30" presStyleCnt="0"/>
      <dgm:spPr/>
    </dgm:pt>
    <dgm:pt modelId="{8C7B22ED-0F09-4BE0-BE68-CE085273EFCB}" type="pres">
      <dgm:prSet presAssocID="{20A9F332-5528-4A6C-AA05-2C3F87880917}" presName="level2Shape" presStyleLbl="node4" presStyleIdx="0" presStyleCnt="8"/>
      <dgm:spPr/>
    </dgm:pt>
    <dgm:pt modelId="{967A28F7-2F36-4FB2-83D3-F12540548F46}" type="pres">
      <dgm:prSet presAssocID="{20A9F332-5528-4A6C-AA05-2C3F87880917}" presName="hierChild3" presStyleCnt="0"/>
      <dgm:spPr/>
    </dgm:pt>
    <dgm:pt modelId="{43AEFF7E-A9A5-4CBE-B883-3F73592D1430}" type="pres">
      <dgm:prSet presAssocID="{0B444BC7-E6E2-4537-9C78-8F24315A1250}" presName="Name25" presStyleLbl="parChTrans1D4" presStyleIdx="1" presStyleCnt="8"/>
      <dgm:spPr/>
    </dgm:pt>
    <dgm:pt modelId="{4450C07D-044C-4594-B730-F5324FE19C0A}" type="pres">
      <dgm:prSet presAssocID="{0B444BC7-E6E2-4537-9C78-8F24315A1250}" presName="connTx" presStyleLbl="parChTrans1D4" presStyleIdx="1" presStyleCnt="8"/>
      <dgm:spPr/>
    </dgm:pt>
    <dgm:pt modelId="{1660B47F-5F7E-4713-9A2E-768650CBEDC5}" type="pres">
      <dgm:prSet presAssocID="{E832744D-F224-4A7B-9B54-D21E73BDDBA8}" presName="Name30" presStyleCnt="0"/>
      <dgm:spPr/>
    </dgm:pt>
    <dgm:pt modelId="{4A9A91B8-A389-48E4-9742-0EC8AE9BD283}" type="pres">
      <dgm:prSet presAssocID="{E832744D-F224-4A7B-9B54-D21E73BDDBA8}" presName="level2Shape" presStyleLbl="node4" presStyleIdx="1" presStyleCnt="8"/>
      <dgm:spPr/>
    </dgm:pt>
    <dgm:pt modelId="{1E6ABC5A-50D6-4E9D-B015-30843D8C6879}" type="pres">
      <dgm:prSet presAssocID="{E832744D-F224-4A7B-9B54-D21E73BDDBA8}" presName="hierChild3" presStyleCnt="0"/>
      <dgm:spPr/>
    </dgm:pt>
    <dgm:pt modelId="{395B5C98-5980-4013-8108-86AE36B86A73}" type="pres">
      <dgm:prSet presAssocID="{7A1CD6C1-D117-486A-9DD1-35423B8AC44A}" presName="Name25" presStyleLbl="parChTrans1D4" presStyleIdx="2" presStyleCnt="8"/>
      <dgm:spPr/>
    </dgm:pt>
    <dgm:pt modelId="{4874B154-E43F-40F6-84C9-1AA809AF2B4C}" type="pres">
      <dgm:prSet presAssocID="{7A1CD6C1-D117-486A-9DD1-35423B8AC44A}" presName="connTx" presStyleLbl="parChTrans1D4" presStyleIdx="2" presStyleCnt="8"/>
      <dgm:spPr/>
    </dgm:pt>
    <dgm:pt modelId="{4F14C4FC-C7D3-4E84-9606-E3596A99EFD3}" type="pres">
      <dgm:prSet presAssocID="{98C137B2-972E-4B38-AEE7-BE306551E956}" presName="Name30" presStyleCnt="0"/>
      <dgm:spPr/>
    </dgm:pt>
    <dgm:pt modelId="{3F4964EB-668A-4298-AF14-6E9A6E23015F}" type="pres">
      <dgm:prSet presAssocID="{98C137B2-972E-4B38-AEE7-BE306551E956}" presName="level2Shape" presStyleLbl="node4" presStyleIdx="2" presStyleCnt="8"/>
      <dgm:spPr/>
    </dgm:pt>
    <dgm:pt modelId="{E9772515-50A9-4303-8ECA-18BD60A16807}" type="pres">
      <dgm:prSet presAssocID="{98C137B2-972E-4B38-AEE7-BE306551E956}" presName="hierChild3" presStyleCnt="0"/>
      <dgm:spPr/>
    </dgm:pt>
    <dgm:pt modelId="{EE27B298-A21E-4593-82AE-43E8D7E9EB8D}" type="pres">
      <dgm:prSet presAssocID="{602D8F18-7E1A-4B5F-BA4A-93FBA21E07FF}" presName="Name25" presStyleLbl="parChTrans1D4" presStyleIdx="3" presStyleCnt="8"/>
      <dgm:spPr/>
    </dgm:pt>
    <dgm:pt modelId="{D2C91874-7922-4C75-A01B-A50B164BB899}" type="pres">
      <dgm:prSet presAssocID="{602D8F18-7E1A-4B5F-BA4A-93FBA21E07FF}" presName="connTx" presStyleLbl="parChTrans1D4" presStyleIdx="3" presStyleCnt="8"/>
      <dgm:spPr/>
    </dgm:pt>
    <dgm:pt modelId="{25312733-552D-43F5-831B-D8B1F1AE5364}" type="pres">
      <dgm:prSet presAssocID="{73842612-C92E-456B-9645-2E3F580C51C6}" presName="Name30" presStyleCnt="0"/>
      <dgm:spPr/>
    </dgm:pt>
    <dgm:pt modelId="{CA1D0790-4475-4978-8E8F-34237761E66D}" type="pres">
      <dgm:prSet presAssocID="{73842612-C92E-456B-9645-2E3F580C51C6}" presName="level2Shape" presStyleLbl="node4" presStyleIdx="3" presStyleCnt="8"/>
      <dgm:spPr/>
    </dgm:pt>
    <dgm:pt modelId="{42C74D86-B6B0-4118-9429-3E004570C818}" type="pres">
      <dgm:prSet presAssocID="{73842612-C92E-456B-9645-2E3F580C51C6}" presName="hierChild3" presStyleCnt="0"/>
      <dgm:spPr/>
    </dgm:pt>
    <dgm:pt modelId="{7AAA07E9-EEA0-43BE-AD09-3AD0752D5A59}" type="pres">
      <dgm:prSet presAssocID="{1EEADB1E-9D7E-4192-9F43-0805A7252025}" presName="Name25" presStyleLbl="parChTrans1D2" presStyleIdx="1" presStyleCnt="2"/>
      <dgm:spPr/>
    </dgm:pt>
    <dgm:pt modelId="{531B6CDA-E7FA-4D2A-A164-128D37A110CF}" type="pres">
      <dgm:prSet presAssocID="{1EEADB1E-9D7E-4192-9F43-0805A7252025}" presName="connTx" presStyleLbl="parChTrans1D2" presStyleIdx="1" presStyleCnt="2"/>
      <dgm:spPr/>
    </dgm:pt>
    <dgm:pt modelId="{DF9E00DD-835E-4119-A6B7-D140798E9140}" type="pres">
      <dgm:prSet presAssocID="{232D0E06-1F75-4060-BA0C-53B5C34E673E}" presName="Name30" presStyleCnt="0"/>
      <dgm:spPr/>
    </dgm:pt>
    <dgm:pt modelId="{C7E4C186-45C0-4210-B8C3-9099B373FE39}" type="pres">
      <dgm:prSet presAssocID="{232D0E06-1F75-4060-BA0C-53B5C34E673E}" presName="level2Shape" presStyleLbl="node2" presStyleIdx="1" presStyleCnt="2"/>
      <dgm:spPr/>
    </dgm:pt>
    <dgm:pt modelId="{2FD2255D-9D8E-4319-80F0-E0D0C50400A7}" type="pres">
      <dgm:prSet presAssocID="{232D0E06-1F75-4060-BA0C-53B5C34E673E}" presName="hierChild3" presStyleCnt="0"/>
      <dgm:spPr/>
    </dgm:pt>
    <dgm:pt modelId="{4144E775-5BF0-432B-AD9E-C78639F98139}" type="pres">
      <dgm:prSet presAssocID="{45B2CC9D-C668-4BCD-9166-0770A7DEC0B9}" presName="Name25" presStyleLbl="parChTrans1D3" presStyleIdx="2" presStyleCnt="4"/>
      <dgm:spPr/>
    </dgm:pt>
    <dgm:pt modelId="{6E468BF5-EAC8-401C-A788-EA74F7D2C788}" type="pres">
      <dgm:prSet presAssocID="{45B2CC9D-C668-4BCD-9166-0770A7DEC0B9}" presName="connTx" presStyleLbl="parChTrans1D3" presStyleIdx="2" presStyleCnt="4"/>
      <dgm:spPr/>
    </dgm:pt>
    <dgm:pt modelId="{B09193AD-BE92-4952-ACBD-4D055255677E}" type="pres">
      <dgm:prSet presAssocID="{5AD50667-F13E-44F8-8660-DE55D1B510E0}" presName="Name30" presStyleCnt="0"/>
      <dgm:spPr/>
    </dgm:pt>
    <dgm:pt modelId="{F9D11308-1C01-4A42-BC3C-120FD727A6FC}" type="pres">
      <dgm:prSet presAssocID="{5AD50667-F13E-44F8-8660-DE55D1B510E0}" presName="level2Shape" presStyleLbl="node3" presStyleIdx="2" presStyleCnt="4"/>
      <dgm:spPr/>
    </dgm:pt>
    <dgm:pt modelId="{1E7EB8ED-9223-4F94-9F7E-6DC5110D88F2}" type="pres">
      <dgm:prSet presAssocID="{5AD50667-F13E-44F8-8660-DE55D1B510E0}" presName="hierChild3" presStyleCnt="0"/>
      <dgm:spPr/>
    </dgm:pt>
    <dgm:pt modelId="{3F1945A2-2FD6-41EA-9646-3E379F9756A2}" type="pres">
      <dgm:prSet presAssocID="{AB97E7EF-9908-4347-B21C-48E992D257E2}" presName="Name25" presStyleLbl="parChTrans1D3" presStyleIdx="3" presStyleCnt="4"/>
      <dgm:spPr/>
    </dgm:pt>
    <dgm:pt modelId="{1E2B70DC-17E1-46CD-81F6-FBE0F1C3C065}" type="pres">
      <dgm:prSet presAssocID="{AB97E7EF-9908-4347-B21C-48E992D257E2}" presName="connTx" presStyleLbl="parChTrans1D3" presStyleIdx="3" presStyleCnt="4"/>
      <dgm:spPr/>
    </dgm:pt>
    <dgm:pt modelId="{0A3298B7-501A-4A1C-85F8-06A05CE5E6FE}" type="pres">
      <dgm:prSet presAssocID="{3B396993-6425-4898-A308-CC735BEC592F}" presName="Name30" presStyleCnt="0"/>
      <dgm:spPr/>
    </dgm:pt>
    <dgm:pt modelId="{445646C1-0DAF-4C8E-8DCB-8581AB84751D}" type="pres">
      <dgm:prSet presAssocID="{3B396993-6425-4898-A308-CC735BEC592F}" presName="level2Shape" presStyleLbl="node3" presStyleIdx="3" presStyleCnt="4"/>
      <dgm:spPr/>
    </dgm:pt>
    <dgm:pt modelId="{306642E3-EDF3-412F-BE2E-F3617511C2DB}" type="pres">
      <dgm:prSet presAssocID="{3B396993-6425-4898-A308-CC735BEC592F}" presName="hierChild3" presStyleCnt="0"/>
      <dgm:spPr/>
    </dgm:pt>
    <dgm:pt modelId="{DF183C4E-ADF9-41F9-93CE-0C53E1DF45CC}" type="pres">
      <dgm:prSet presAssocID="{DA0CCD9B-73CB-40E0-83DB-32316C923E64}" presName="Name25" presStyleLbl="parChTrans1D4" presStyleIdx="4" presStyleCnt="8"/>
      <dgm:spPr/>
    </dgm:pt>
    <dgm:pt modelId="{D796048C-839C-481D-A8F4-8CDBCD5969D4}" type="pres">
      <dgm:prSet presAssocID="{DA0CCD9B-73CB-40E0-83DB-32316C923E64}" presName="connTx" presStyleLbl="parChTrans1D4" presStyleIdx="4" presStyleCnt="8"/>
      <dgm:spPr/>
    </dgm:pt>
    <dgm:pt modelId="{189CDE35-A71D-4B4D-9D88-488A361EB8E3}" type="pres">
      <dgm:prSet presAssocID="{C7114C46-0CD9-4C42-BF53-8ACD0BEB21A5}" presName="Name30" presStyleCnt="0"/>
      <dgm:spPr/>
    </dgm:pt>
    <dgm:pt modelId="{A34899B8-A8E0-4F13-80B1-E260BA4D5CAE}" type="pres">
      <dgm:prSet presAssocID="{C7114C46-0CD9-4C42-BF53-8ACD0BEB21A5}" presName="level2Shape" presStyleLbl="node4" presStyleIdx="4" presStyleCnt="8" custLinFactNeighborX="19090"/>
      <dgm:spPr/>
    </dgm:pt>
    <dgm:pt modelId="{46D60CE7-60DB-41DB-965B-9579DDFCA1EB}" type="pres">
      <dgm:prSet presAssocID="{C7114C46-0CD9-4C42-BF53-8ACD0BEB21A5}" presName="hierChild3" presStyleCnt="0"/>
      <dgm:spPr/>
    </dgm:pt>
    <dgm:pt modelId="{4E600094-5AC3-4D66-8F11-69F0FC45F6C5}" type="pres">
      <dgm:prSet presAssocID="{95D50DD5-042D-476C-A06B-91B13317E678}" presName="Name25" presStyleLbl="parChTrans1D4" presStyleIdx="5" presStyleCnt="8"/>
      <dgm:spPr/>
    </dgm:pt>
    <dgm:pt modelId="{D7786E0C-6D16-4410-ADCD-F82C249320F7}" type="pres">
      <dgm:prSet presAssocID="{95D50DD5-042D-476C-A06B-91B13317E678}" presName="connTx" presStyleLbl="parChTrans1D4" presStyleIdx="5" presStyleCnt="8"/>
      <dgm:spPr/>
    </dgm:pt>
    <dgm:pt modelId="{B568A8E0-CF27-499D-9E56-DD15C8FF3EEA}" type="pres">
      <dgm:prSet presAssocID="{D7C4BF7E-B08A-4D0C-90E2-F3B77B31AB15}" presName="Name30" presStyleCnt="0"/>
      <dgm:spPr/>
    </dgm:pt>
    <dgm:pt modelId="{B67AE347-E580-41C3-9DD8-F032C87DF0D6}" type="pres">
      <dgm:prSet presAssocID="{D7C4BF7E-B08A-4D0C-90E2-F3B77B31AB15}" presName="level2Shape" presStyleLbl="node4" presStyleIdx="5" presStyleCnt="8" custLinFactNeighborX="17897"/>
      <dgm:spPr/>
    </dgm:pt>
    <dgm:pt modelId="{DC2539B2-7541-457B-AE7D-180497496F1D}" type="pres">
      <dgm:prSet presAssocID="{D7C4BF7E-B08A-4D0C-90E2-F3B77B31AB15}" presName="hierChild3" presStyleCnt="0"/>
      <dgm:spPr/>
    </dgm:pt>
    <dgm:pt modelId="{FF4FB71A-D34F-4462-B518-BF07A7B36572}" type="pres">
      <dgm:prSet presAssocID="{D8E6AC11-03C0-4E09-8994-8BAFC470DDF7}" presName="Name25" presStyleLbl="parChTrans1D4" presStyleIdx="6" presStyleCnt="8"/>
      <dgm:spPr/>
    </dgm:pt>
    <dgm:pt modelId="{3C7B79B3-C075-48CD-A981-23B82833E0EC}" type="pres">
      <dgm:prSet presAssocID="{D8E6AC11-03C0-4E09-8994-8BAFC470DDF7}" presName="connTx" presStyleLbl="parChTrans1D4" presStyleIdx="6" presStyleCnt="8"/>
      <dgm:spPr/>
    </dgm:pt>
    <dgm:pt modelId="{93048386-9D92-4F51-9F6D-6B8A6348E695}" type="pres">
      <dgm:prSet presAssocID="{91F59479-A11E-4C10-9F7B-D462DF1B0302}" presName="Name30" presStyleCnt="0"/>
      <dgm:spPr/>
    </dgm:pt>
    <dgm:pt modelId="{3DB31539-5AFB-42C3-95E4-049C50C3A99C}" type="pres">
      <dgm:prSet presAssocID="{91F59479-A11E-4C10-9F7B-D462DF1B0302}" presName="level2Shape" presStyleLbl="node4" presStyleIdx="6" presStyleCnt="8" custLinFactNeighborX="19090"/>
      <dgm:spPr/>
    </dgm:pt>
    <dgm:pt modelId="{2FFF613D-7135-4FE4-8FB3-7AD2E084AA8F}" type="pres">
      <dgm:prSet presAssocID="{91F59479-A11E-4C10-9F7B-D462DF1B0302}" presName="hierChild3" presStyleCnt="0"/>
      <dgm:spPr/>
    </dgm:pt>
    <dgm:pt modelId="{73555671-DC5E-490E-BED7-6F7B24E85DD0}" type="pres">
      <dgm:prSet presAssocID="{44DCE828-CB5D-465E-8F50-504490E10538}" presName="Name25" presStyleLbl="parChTrans1D4" presStyleIdx="7" presStyleCnt="8"/>
      <dgm:spPr/>
    </dgm:pt>
    <dgm:pt modelId="{96D983E3-7386-40EE-99AD-2351A707D21A}" type="pres">
      <dgm:prSet presAssocID="{44DCE828-CB5D-465E-8F50-504490E10538}" presName="connTx" presStyleLbl="parChTrans1D4" presStyleIdx="7" presStyleCnt="8"/>
      <dgm:spPr/>
    </dgm:pt>
    <dgm:pt modelId="{1845AAA8-E74D-45BC-AE43-2CEC255CC1C0}" type="pres">
      <dgm:prSet presAssocID="{F2DE42FD-2BF7-4348-8F05-6AF57E55C588}" presName="Name30" presStyleCnt="0"/>
      <dgm:spPr/>
    </dgm:pt>
    <dgm:pt modelId="{2A0F53B4-5793-4AB6-8B2C-F115A48C5D88}" type="pres">
      <dgm:prSet presAssocID="{F2DE42FD-2BF7-4348-8F05-6AF57E55C588}" presName="level2Shape" presStyleLbl="node4" presStyleIdx="7" presStyleCnt="8" custLinFactNeighborX="17897" custLinFactNeighborY="-2386"/>
      <dgm:spPr/>
    </dgm:pt>
    <dgm:pt modelId="{76CFCDF2-3BA4-4124-91B3-5CE18A753990}" type="pres">
      <dgm:prSet presAssocID="{F2DE42FD-2BF7-4348-8F05-6AF57E55C588}" presName="hierChild3" presStyleCnt="0"/>
      <dgm:spPr/>
    </dgm:pt>
    <dgm:pt modelId="{52CFB0EE-682C-4830-80D0-8C5C05312073}" type="pres">
      <dgm:prSet presAssocID="{E4F35FFF-18F5-4569-B282-BE93978AE6C0}" presName="bgShapesFlow" presStyleCnt="0"/>
      <dgm:spPr/>
    </dgm:pt>
  </dgm:ptLst>
  <dgm:cxnLst>
    <dgm:cxn modelId="{1BAC4400-EA89-4C1E-BE95-B34A41E5368D}" type="presOf" srcId="{DA0CCD9B-73CB-40E0-83DB-32316C923E64}" destId="{D796048C-839C-481D-A8F4-8CDBCD5969D4}" srcOrd="1" destOrd="0" presId="urn:microsoft.com/office/officeart/2005/8/layout/hierarchy5"/>
    <dgm:cxn modelId="{CB861702-9735-4016-95DF-0987C486B197}" type="presOf" srcId="{73842612-C92E-456B-9645-2E3F580C51C6}" destId="{CA1D0790-4475-4978-8E8F-34237761E66D}" srcOrd="0" destOrd="0" presId="urn:microsoft.com/office/officeart/2005/8/layout/hierarchy5"/>
    <dgm:cxn modelId="{4C024C07-3836-4C13-B3CF-4712F95420B1}" srcId="{E9BE9393-D6C8-4C60-A130-4DE70A6B63B6}" destId="{98C137B2-972E-4B38-AEE7-BE306551E956}" srcOrd="2" destOrd="0" parTransId="{7A1CD6C1-D117-486A-9DD1-35423B8AC44A}" sibTransId="{AA84AF0C-6DE7-44DF-A973-79C83CF6FE7D}"/>
    <dgm:cxn modelId="{B8DAEC09-86F3-4DDE-BC68-AE44C78F63C2}" type="presOf" srcId="{AC1EC60A-E50A-4309-9F5D-8E38A90FE936}" destId="{4CF35E60-0B4D-43F0-AB50-817AFBE33E10}" srcOrd="0" destOrd="0" presId="urn:microsoft.com/office/officeart/2005/8/layout/hierarchy5"/>
    <dgm:cxn modelId="{E62A150B-2FDB-49F8-A312-41C67B9021F7}" type="presOf" srcId="{BCE133DC-48E5-4D00-A15E-AD53E8329253}" destId="{437D908D-7EB8-42FA-BA6A-2C201F4ED0E9}" srcOrd="0" destOrd="0" presId="urn:microsoft.com/office/officeart/2005/8/layout/hierarchy5"/>
    <dgm:cxn modelId="{827F8611-AA93-4E1A-BEB6-976F44034358}" srcId="{3B396993-6425-4898-A308-CC735BEC592F}" destId="{F2DE42FD-2BF7-4348-8F05-6AF57E55C588}" srcOrd="3" destOrd="0" parTransId="{44DCE828-CB5D-465E-8F50-504490E10538}" sibTransId="{70BCA78F-F26D-4ACC-B7B1-3832770935F9}"/>
    <dgm:cxn modelId="{976E9317-7CC9-4DE3-9CB1-708A9F055D6F}" type="presOf" srcId="{602D8F18-7E1A-4B5F-BA4A-93FBA21E07FF}" destId="{EE27B298-A21E-4593-82AE-43E8D7E9EB8D}" srcOrd="0" destOrd="0" presId="urn:microsoft.com/office/officeart/2005/8/layout/hierarchy5"/>
    <dgm:cxn modelId="{BAB16C1D-180B-4C63-8FA3-CA72AD44F8A4}" type="presOf" srcId="{DA0CCD9B-73CB-40E0-83DB-32316C923E64}" destId="{DF183C4E-ADF9-41F9-93CE-0C53E1DF45CC}" srcOrd="0" destOrd="0" presId="urn:microsoft.com/office/officeart/2005/8/layout/hierarchy5"/>
    <dgm:cxn modelId="{B7429325-68DE-4120-B86E-336D75BD2C45}" type="presOf" srcId="{7A1CD6C1-D117-486A-9DD1-35423B8AC44A}" destId="{395B5C98-5980-4013-8108-86AE36B86A73}" srcOrd="0" destOrd="0" presId="urn:microsoft.com/office/officeart/2005/8/layout/hierarchy5"/>
    <dgm:cxn modelId="{F9D90B2A-2EAE-4063-9A55-A7F8EA1C8C26}" type="presOf" srcId="{232D0E06-1F75-4060-BA0C-53B5C34E673E}" destId="{C7E4C186-45C0-4210-B8C3-9099B373FE39}" srcOrd="0" destOrd="0" presId="urn:microsoft.com/office/officeart/2005/8/layout/hierarchy5"/>
    <dgm:cxn modelId="{86344832-75B2-4425-BA39-764B3D1F8BA0}" type="presOf" srcId="{D7C4BF7E-B08A-4D0C-90E2-F3B77B31AB15}" destId="{B67AE347-E580-41C3-9DD8-F032C87DF0D6}" srcOrd="0" destOrd="0" presId="urn:microsoft.com/office/officeart/2005/8/layout/hierarchy5"/>
    <dgm:cxn modelId="{5C46A638-65AF-461B-8483-8ECA129AFC9B}" type="presOf" srcId="{20A9F332-5528-4A6C-AA05-2C3F87880917}" destId="{8C7B22ED-0F09-4BE0-BE68-CE085273EFCB}" srcOrd="0" destOrd="0" presId="urn:microsoft.com/office/officeart/2005/8/layout/hierarchy5"/>
    <dgm:cxn modelId="{045A433F-BBBA-47AC-91C9-CA991876FA74}" srcId="{3B396993-6425-4898-A308-CC735BEC592F}" destId="{C7114C46-0CD9-4C42-BF53-8ACD0BEB21A5}" srcOrd="0" destOrd="0" parTransId="{DA0CCD9B-73CB-40E0-83DB-32316C923E64}" sibTransId="{00A1096F-48D8-43DD-A6CF-B4CDEC3EEF1B}"/>
    <dgm:cxn modelId="{00440266-B705-4BE5-B86E-E519AA7FA5DE}" type="presOf" srcId="{D8E6AC11-03C0-4E09-8994-8BAFC470DDF7}" destId="{FF4FB71A-D34F-4462-B518-BF07A7B36572}" srcOrd="0" destOrd="0" presId="urn:microsoft.com/office/officeart/2005/8/layout/hierarchy5"/>
    <dgm:cxn modelId="{B9E71C6A-6473-4833-8E2F-DB2166E28218}" srcId="{E9BE9393-D6C8-4C60-A130-4DE70A6B63B6}" destId="{E832744D-F224-4A7B-9B54-D21E73BDDBA8}" srcOrd="1" destOrd="0" parTransId="{0B444BC7-E6E2-4537-9C78-8F24315A1250}" sibTransId="{F1CF6DF9-4332-4164-9968-F82F57FF3F3E}"/>
    <dgm:cxn modelId="{197A746D-7A9E-4C58-91E2-4B52826FBD5A}" type="presOf" srcId="{44DCE828-CB5D-465E-8F50-504490E10538}" destId="{73555671-DC5E-490E-BED7-6F7B24E85DD0}" srcOrd="0" destOrd="0" presId="urn:microsoft.com/office/officeart/2005/8/layout/hierarchy5"/>
    <dgm:cxn modelId="{2F292D6F-A3E2-4F15-BBA0-7E0D7A9FC88B}" type="presOf" srcId="{49F2448B-E5FD-4352-84FB-6ED4F6FDCE07}" destId="{3E011BA8-A1BB-41CE-80BC-A9493DFA4145}" srcOrd="0" destOrd="0" presId="urn:microsoft.com/office/officeart/2005/8/layout/hierarchy5"/>
    <dgm:cxn modelId="{63762D72-2260-47DF-B0FF-3CE7724EF011}" type="presOf" srcId="{1EEADB1E-9D7E-4192-9F43-0805A7252025}" destId="{531B6CDA-E7FA-4D2A-A164-128D37A110CF}" srcOrd="1" destOrd="0" presId="urn:microsoft.com/office/officeart/2005/8/layout/hierarchy5"/>
    <dgm:cxn modelId="{C6AFB954-FEC0-47A1-89E8-00DC444C34EE}" type="presOf" srcId="{7A1CD6C1-D117-486A-9DD1-35423B8AC44A}" destId="{4874B154-E43F-40F6-84C9-1AA809AF2B4C}" srcOrd="1" destOrd="0" presId="urn:microsoft.com/office/officeart/2005/8/layout/hierarchy5"/>
    <dgm:cxn modelId="{01A5ED58-67DD-432A-91CC-7B963982C55C}" type="presOf" srcId="{0B444BC7-E6E2-4537-9C78-8F24315A1250}" destId="{4450C07D-044C-4594-B730-F5324FE19C0A}" srcOrd="1" destOrd="0" presId="urn:microsoft.com/office/officeart/2005/8/layout/hierarchy5"/>
    <dgm:cxn modelId="{92D0335A-E7C3-477D-968D-C064EFD03CBC}" type="presOf" srcId="{C1EF83C1-92E2-4FCC-8108-E325DE242675}" destId="{DED457C7-FFDF-4820-BD92-4B5DFBD7A754}" srcOrd="0" destOrd="0" presId="urn:microsoft.com/office/officeart/2005/8/layout/hierarchy5"/>
    <dgm:cxn modelId="{1B153B7A-EDC1-4D13-9AD0-B196B576FD20}" type="presOf" srcId="{5AD50667-F13E-44F8-8660-DE55D1B510E0}" destId="{F9D11308-1C01-4A42-BC3C-120FD727A6FC}" srcOrd="0" destOrd="0" presId="urn:microsoft.com/office/officeart/2005/8/layout/hierarchy5"/>
    <dgm:cxn modelId="{9A55C67E-124F-4A13-98D2-BB6A14AEB8E8}" type="presOf" srcId="{44DCE828-CB5D-465E-8F50-504490E10538}" destId="{96D983E3-7386-40EE-99AD-2351A707D21A}" srcOrd="1" destOrd="0" presId="urn:microsoft.com/office/officeart/2005/8/layout/hierarchy5"/>
    <dgm:cxn modelId="{1B460C85-E77B-4BAD-B3E6-C20BEB3E7E6C}" type="presOf" srcId="{F2DE42FD-2BF7-4348-8F05-6AF57E55C588}" destId="{2A0F53B4-5793-4AB6-8B2C-F115A48C5D88}" srcOrd="0" destOrd="0" presId="urn:microsoft.com/office/officeart/2005/8/layout/hierarchy5"/>
    <dgm:cxn modelId="{4C096687-6D5A-48F8-85E3-D58691CE0FD8}" srcId="{232D0E06-1F75-4060-BA0C-53B5C34E673E}" destId="{3B396993-6425-4898-A308-CC735BEC592F}" srcOrd="1" destOrd="0" parTransId="{AB97E7EF-9908-4347-B21C-48E992D257E2}" sibTransId="{4A24E8A3-E5B4-4948-9255-82FD4AF526B8}"/>
    <dgm:cxn modelId="{47593988-4771-42ED-A7F6-2A61E4301F2F}" type="presOf" srcId="{1471F8B6-BFF1-4A3B-8D2D-C711EB0F4B29}" destId="{5783D62F-87BE-42DF-8886-46EDDCFD7037}" srcOrd="1" destOrd="0" presId="urn:microsoft.com/office/officeart/2005/8/layout/hierarchy5"/>
    <dgm:cxn modelId="{B00CC789-3AEC-4B85-B3FB-20C08AF75705}" type="presOf" srcId="{D8E6AC11-03C0-4E09-8994-8BAFC470DDF7}" destId="{3C7B79B3-C075-48CD-A981-23B82833E0EC}" srcOrd="1" destOrd="0" presId="urn:microsoft.com/office/officeart/2005/8/layout/hierarchy5"/>
    <dgm:cxn modelId="{9CB39A8D-1400-4620-8991-D4C28FE0B2A2}" type="presOf" srcId="{1471F8B6-BFF1-4A3B-8D2D-C711EB0F4B29}" destId="{380C4D28-D247-4182-A304-CFC883E597E7}" srcOrd="0" destOrd="0" presId="urn:microsoft.com/office/officeart/2005/8/layout/hierarchy5"/>
    <dgm:cxn modelId="{6EEF1291-F7E4-4061-85AB-31EF04F4C2F7}" type="presOf" srcId="{49F2448B-E5FD-4352-84FB-6ED4F6FDCE07}" destId="{5253587F-0E94-4DC6-96C7-C14FADF5F132}" srcOrd="1" destOrd="0" presId="urn:microsoft.com/office/officeart/2005/8/layout/hierarchy5"/>
    <dgm:cxn modelId="{7F632C91-AE01-4CD1-ACFE-AEA3E267C755}" type="presOf" srcId="{CA7B4832-9581-45C3-8777-589D3871C01B}" destId="{F4EAEFC1-BD42-4A92-983D-C1CC637D3906}" srcOrd="0" destOrd="0" presId="urn:microsoft.com/office/officeart/2005/8/layout/hierarchy5"/>
    <dgm:cxn modelId="{B5D52F92-DF9D-41B1-A9DF-E4AF25D5DE3E}" srcId="{232D0E06-1F75-4060-BA0C-53B5C34E673E}" destId="{5AD50667-F13E-44F8-8660-DE55D1B510E0}" srcOrd="0" destOrd="0" parTransId="{45B2CC9D-C668-4BCD-9166-0770A7DEC0B9}" sibTransId="{B05C79EA-BE53-4E88-B6DF-5D3FB2B60941}"/>
    <dgm:cxn modelId="{63C96E97-7CF1-45F2-9E31-D7D3F2C4301E}" type="presOf" srcId="{AC1EC60A-E50A-4309-9F5D-8E38A90FE936}" destId="{F9DF9467-C1C7-4DBE-B10D-3E7107EF6367}" srcOrd="1" destOrd="0" presId="urn:microsoft.com/office/officeart/2005/8/layout/hierarchy5"/>
    <dgm:cxn modelId="{613B029F-8054-4BE4-870C-6AA08ABFFCF1}" type="presOf" srcId="{E4F35FFF-18F5-4569-B282-BE93978AE6C0}" destId="{310CFCED-BDAE-4168-B601-0F74DAA7C5A6}" srcOrd="0" destOrd="0" presId="urn:microsoft.com/office/officeart/2005/8/layout/hierarchy5"/>
    <dgm:cxn modelId="{54F1B09F-EA8E-49A9-973F-E6E404EBA02D}" type="presOf" srcId="{E832744D-F224-4A7B-9B54-D21E73BDDBA8}" destId="{4A9A91B8-A389-48E4-9742-0EC8AE9BD283}" srcOrd="0" destOrd="0" presId="urn:microsoft.com/office/officeart/2005/8/layout/hierarchy5"/>
    <dgm:cxn modelId="{81F06BA0-C8BA-421B-A4C3-D8A94F46561C}" srcId="{FD50FF66-0E31-438F-AD68-0AD185894D44}" destId="{232D0E06-1F75-4060-BA0C-53B5C34E673E}" srcOrd="1" destOrd="0" parTransId="{1EEADB1E-9D7E-4192-9F43-0805A7252025}" sibTransId="{8196E720-3EFC-46D5-9430-7C710D640E0E}"/>
    <dgm:cxn modelId="{E60310A9-2482-4B3A-9E3B-14176E62DEE1}" type="presOf" srcId="{0B444BC7-E6E2-4537-9C78-8F24315A1250}" destId="{43AEFF7E-A9A5-4CBE-B883-3F73592D1430}" srcOrd="0" destOrd="0" presId="urn:microsoft.com/office/officeart/2005/8/layout/hierarchy5"/>
    <dgm:cxn modelId="{9EA6D2A9-0705-4968-8520-EA8F984E8C1D}" srcId="{3B396993-6425-4898-A308-CC735BEC592F}" destId="{91F59479-A11E-4C10-9F7B-D462DF1B0302}" srcOrd="2" destOrd="0" parTransId="{D8E6AC11-03C0-4E09-8994-8BAFC470DDF7}" sibTransId="{4D7462D9-BA32-4959-84CA-34371A2CC499}"/>
    <dgm:cxn modelId="{7258D6AF-9E10-420A-A162-C0318C927756}" srcId="{E4F35FFF-18F5-4569-B282-BE93978AE6C0}" destId="{FD50FF66-0E31-438F-AD68-0AD185894D44}" srcOrd="0" destOrd="0" parTransId="{91F6281A-E473-424A-B041-3387CDAA673B}" sibTransId="{D108AD36-05E2-4FBE-A14D-C28147B69DB5}"/>
    <dgm:cxn modelId="{AF1003B7-62CE-4A5B-A876-2C6538212C7F}" type="presOf" srcId="{FD50FF66-0E31-438F-AD68-0AD185894D44}" destId="{2836EF33-1EFB-4978-B9F2-C16DB8447C2B}" srcOrd="0" destOrd="0" presId="urn:microsoft.com/office/officeart/2005/8/layout/hierarchy5"/>
    <dgm:cxn modelId="{C46BBCBD-3480-446D-A673-97232AB1A771}" type="presOf" srcId="{95D50DD5-042D-476C-A06B-91B13317E678}" destId="{D7786E0C-6D16-4410-ADCD-F82C249320F7}" srcOrd="1" destOrd="0" presId="urn:microsoft.com/office/officeart/2005/8/layout/hierarchy5"/>
    <dgm:cxn modelId="{275D7FC4-F2D3-4F5A-B48F-57A98E11E7C4}" type="presOf" srcId="{C1EF83C1-92E2-4FCC-8108-E325DE242675}" destId="{A1DD8573-37BD-4330-A600-5FC5AAF4C273}" srcOrd="1" destOrd="0" presId="urn:microsoft.com/office/officeart/2005/8/layout/hierarchy5"/>
    <dgm:cxn modelId="{C62196C6-93FF-4FAD-ABCC-AB9F5130FB30}" srcId="{BCE133DC-48E5-4D00-A15E-AD53E8329253}" destId="{CA7B4832-9581-45C3-8777-589D3871C01B}" srcOrd="0" destOrd="0" parTransId="{49F2448B-E5FD-4352-84FB-6ED4F6FDCE07}" sibTransId="{045E89E3-071E-4371-B8A1-4067147FE299}"/>
    <dgm:cxn modelId="{4DE89FC7-9D62-4EE0-BC9C-328B2BDAF7F7}" srcId="{3B396993-6425-4898-A308-CC735BEC592F}" destId="{D7C4BF7E-B08A-4D0C-90E2-F3B77B31AB15}" srcOrd="1" destOrd="0" parTransId="{95D50DD5-042D-476C-A06B-91B13317E678}" sibTransId="{AEE199EC-9A74-446A-832F-4E3DFD3CB488}"/>
    <dgm:cxn modelId="{B0C3FDCC-A00E-452B-9634-A2C28E827AD2}" srcId="{BCE133DC-48E5-4D00-A15E-AD53E8329253}" destId="{E9BE9393-D6C8-4C60-A130-4DE70A6B63B6}" srcOrd="1" destOrd="0" parTransId="{1471F8B6-BFF1-4A3B-8D2D-C711EB0F4B29}" sibTransId="{CE780B09-1CA9-41C4-8F07-CD3445373285}"/>
    <dgm:cxn modelId="{5E792CD5-7ACB-4533-A425-6707E68E5C28}" type="presOf" srcId="{45B2CC9D-C668-4BCD-9166-0770A7DEC0B9}" destId="{4144E775-5BF0-432B-AD9E-C78639F98139}" srcOrd="0" destOrd="0" presId="urn:microsoft.com/office/officeart/2005/8/layout/hierarchy5"/>
    <dgm:cxn modelId="{FC7BA9D6-68D6-4119-95F4-5D0E210B88D8}" type="presOf" srcId="{98C137B2-972E-4B38-AEE7-BE306551E956}" destId="{3F4964EB-668A-4298-AF14-6E9A6E23015F}" srcOrd="0" destOrd="0" presId="urn:microsoft.com/office/officeart/2005/8/layout/hierarchy5"/>
    <dgm:cxn modelId="{8CF5DBD7-0FD4-4A10-8AC2-25FE852515EC}" type="presOf" srcId="{602D8F18-7E1A-4B5F-BA4A-93FBA21E07FF}" destId="{D2C91874-7922-4C75-A01B-A50B164BB899}" srcOrd="1" destOrd="0" presId="urn:microsoft.com/office/officeart/2005/8/layout/hierarchy5"/>
    <dgm:cxn modelId="{37EAF9DB-79C7-4E42-9044-4D89A360F1F4}" type="presOf" srcId="{95D50DD5-042D-476C-A06B-91B13317E678}" destId="{4E600094-5AC3-4D66-8F11-69F0FC45F6C5}" srcOrd="0" destOrd="0" presId="urn:microsoft.com/office/officeart/2005/8/layout/hierarchy5"/>
    <dgm:cxn modelId="{6F0674DD-6A11-4733-B2FB-A4DD2D97B238}" type="presOf" srcId="{C7114C46-0CD9-4C42-BF53-8ACD0BEB21A5}" destId="{A34899B8-A8E0-4F13-80B1-E260BA4D5CAE}" srcOrd="0" destOrd="0" presId="urn:microsoft.com/office/officeart/2005/8/layout/hierarchy5"/>
    <dgm:cxn modelId="{A245A1DF-2F02-47A3-93AB-B350D55C99E4}" type="presOf" srcId="{1EEADB1E-9D7E-4192-9F43-0805A7252025}" destId="{7AAA07E9-EEA0-43BE-AD09-3AD0752D5A59}" srcOrd="0" destOrd="0" presId="urn:microsoft.com/office/officeart/2005/8/layout/hierarchy5"/>
    <dgm:cxn modelId="{EE2E95E5-E524-44EA-9D61-FDCD97708199}" type="presOf" srcId="{E9BE9393-D6C8-4C60-A130-4DE70A6B63B6}" destId="{2EA00ECD-8E2E-4BC2-98EE-40E6D9198138}" srcOrd="0" destOrd="0" presId="urn:microsoft.com/office/officeart/2005/8/layout/hierarchy5"/>
    <dgm:cxn modelId="{68E212E9-812C-4E12-9C28-847BB0CFA00C}" srcId="{E9BE9393-D6C8-4C60-A130-4DE70A6B63B6}" destId="{20A9F332-5528-4A6C-AA05-2C3F87880917}" srcOrd="0" destOrd="0" parTransId="{AC1EC60A-E50A-4309-9F5D-8E38A90FE936}" sibTransId="{E7D11BB6-9B52-4749-9F6B-0FA45FB07331}"/>
    <dgm:cxn modelId="{F439B8ED-7CC4-4C87-8FA2-AB60FD0A38CC}" type="presOf" srcId="{45B2CC9D-C668-4BCD-9166-0770A7DEC0B9}" destId="{6E468BF5-EAC8-401C-A788-EA74F7D2C788}" srcOrd="1" destOrd="0" presId="urn:microsoft.com/office/officeart/2005/8/layout/hierarchy5"/>
    <dgm:cxn modelId="{DB0FDBF0-6415-4DEE-977C-A5F38626ABB6}" type="presOf" srcId="{3B396993-6425-4898-A308-CC735BEC592F}" destId="{445646C1-0DAF-4C8E-8DCB-8581AB84751D}" srcOrd="0" destOrd="0" presId="urn:microsoft.com/office/officeart/2005/8/layout/hierarchy5"/>
    <dgm:cxn modelId="{1D8775F2-CB51-427C-961E-0FA53549FBDC}" srcId="{FD50FF66-0E31-438F-AD68-0AD185894D44}" destId="{BCE133DC-48E5-4D00-A15E-AD53E8329253}" srcOrd="0" destOrd="0" parTransId="{C1EF83C1-92E2-4FCC-8108-E325DE242675}" sibTransId="{B3A13381-6372-4CCC-9611-827515DC63B4}"/>
    <dgm:cxn modelId="{D5C72FF4-0148-410A-86EA-631D08BF73EF}" type="presOf" srcId="{AB97E7EF-9908-4347-B21C-48E992D257E2}" destId="{3F1945A2-2FD6-41EA-9646-3E379F9756A2}" srcOrd="0" destOrd="0" presId="urn:microsoft.com/office/officeart/2005/8/layout/hierarchy5"/>
    <dgm:cxn modelId="{C630ABF8-53C9-4CC9-9EDE-59C6F0F6FE0E}" type="presOf" srcId="{91F59479-A11E-4C10-9F7B-D462DF1B0302}" destId="{3DB31539-5AFB-42C3-95E4-049C50C3A99C}" srcOrd="0" destOrd="0" presId="urn:microsoft.com/office/officeart/2005/8/layout/hierarchy5"/>
    <dgm:cxn modelId="{B44BA5F9-E956-4CAB-8F29-114A48899815}" srcId="{E9BE9393-D6C8-4C60-A130-4DE70A6B63B6}" destId="{73842612-C92E-456B-9645-2E3F580C51C6}" srcOrd="3" destOrd="0" parTransId="{602D8F18-7E1A-4B5F-BA4A-93FBA21E07FF}" sibTransId="{0F0BF307-95F4-41A9-B5DF-34EBE10DC1B3}"/>
    <dgm:cxn modelId="{4FC9FBFD-572C-4B27-80A5-CAAF902C0F0C}" type="presOf" srcId="{AB97E7EF-9908-4347-B21C-48E992D257E2}" destId="{1E2B70DC-17E1-46CD-81F6-FBE0F1C3C065}" srcOrd="1" destOrd="0" presId="urn:microsoft.com/office/officeart/2005/8/layout/hierarchy5"/>
    <dgm:cxn modelId="{FC5BFAA7-7205-49B2-9AA9-F4A36EC43530}" type="presParOf" srcId="{310CFCED-BDAE-4168-B601-0F74DAA7C5A6}" destId="{86A7B925-E2FE-4A6F-B586-F3E4CBC9B3C5}" srcOrd="0" destOrd="0" presId="urn:microsoft.com/office/officeart/2005/8/layout/hierarchy5"/>
    <dgm:cxn modelId="{5DABE461-7516-4112-9D7A-64E87729C6C0}" type="presParOf" srcId="{86A7B925-E2FE-4A6F-B586-F3E4CBC9B3C5}" destId="{E42F6794-75A3-456E-BF6C-622ED8308552}" srcOrd="0" destOrd="0" presId="urn:microsoft.com/office/officeart/2005/8/layout/hierarchy5"/>
    <dgm:cxn modelId="{4D7D37FD-7780-47B6-AF8C-8E4E08320823}" type="presParOf" srcId="{E42F6794-75A3-456E-BF6C-622ED8308552}" destId="{048C860F-FA21-4BA7-A9A9-7B4475209595}" srcOrd="0" destOrd="0" presId="urn:microsoft.com/office/officeart/2005/8/layout/hierarchy5"/>
    <dgm:cxn modelId="{4BAC508A-692E-4FE6-9143-CED0970B34B6}" type="presParOf" srcId="{048C860F-FA21-4BA7-A9A9-7B4475209595}" destId="{2836EF33-1EFB-4978-B9F2-C16DB8447C2B}" srcOrd="0" destOrd="0" presId="urn:microsoft.com/office/officeart/2005/8/layout/hierarchy5"/>
    <dgm:cxn modelId="{ADF0A709-99E2-426F-90B5-C43315872B64}" type="presParOf" srcId="{048C860F-FA21-4BA7-A9A9-7B4475209595}" destId="{8E42D587-F082-43A3-B60C-8B4DF6DDFE50}" srcOrd="1" destOrd="0" presId="urn:microsoft.com/office/officeart/2005/8/layout/hierarchy5"/>
    <dgm:cxn modelId="{87977CDF-4E65-43A9-B800-31DF4E2A41E8}" type="presParOf" srcId="{8E42D587-F082-43A3-B60C-8B4DF6DDFE50}" destId="{DED457C7-FFDF-4820-BD92-4B5DFBD7A754}" srcOrd="0" destOrd="0" presId="urn:microsoft.com/office/officeart/2005/8/layout/hierarchy5"/>
    <dgm:cxn modelId="{92EAAE58-71E0-49D7-BED0-7EBE3F5EAF4C}" type="presParOf" srcId="{DED457C7-FFDF-4820-BD92-4B5DFBD7A754}" destId="{A1DD8573-37BD-4330-A600-5FC5AAF4C273}" srcOrd="0" destOrd="0" presId="urn:microsoft.com/office/officeart/2005/8/layout/hierarchy5"/>
    <dgm:cxn modelId="{279D9DC8-2518-40A7-A453-CD148C726500}" type="presParOf" srcId="{8E42D587-F082-43A3-B60C-8B4DF6DDFE50}" destId="{5E06D164-8B74-476F-85F1-DFD22A467762}" srcOrd="1" destOrd="0" presId="urn:microsoft.com/office/officeart/2005/8/layout/hierarchy5"/>
    <dgm:cxn modelId="{315151D2-FD47-47F4-988A-7938475259B2}" type="presParOf" srcId="{5E06D164-8B74-476F-85F1-DFD22A467762}" destId="{437D908D-7EB8-42FA-BA6A-2C201F4ED0E9}" srcOrd="0" destOrd="0" presId="urn:microsoft.com/office/officeart/2005/8/layout/hierarchy5"/>
    <dgm:cxn modelId="{81B8E641-10A0-42E9-819F-0053FA4091F5}" type="presParOf" srcId="{5E06D164-8B74-476F-85F1-DFD22A467762}" destId="{7DEF5501-89E0-4E7F-8251-48170664F181}" srcOrd="1" destOrd="0" presId="urn:microsoft.com/office/officeart/2005/8/layout/hierarchy5"/>
    <dgm:cxn modelId="{F88ECFD5-8B72-437F-A39E-D8E9111AA38E}" type="presParOf" srcId="{7DEF5501-89E0-4E7F-8251-48170664F181}" destId="{3E011BA8-A1BB-41CE-80BC-A9493DFA4145}" srcOrd="0" destOrd="0" presId="urn:microsoft.com/office/officeart/2005/8/layout/hierarchy5"/>
    <dgm:cxn modelId="{D0477CF8-4592-416A-9397-43F564C37DC0}" type="presParOf" srcId="{3E011BA8-A1BB-41CE-80BC-A9493DFA4145}" destId="{5253587F-0E94-4DC6-96C7-C14FADF5F132}" srcOrd="0" destOrd="0" presId="urn:microsoft.com/office/officeart/2005/8/layout/hierarchy5"/>
    <dgm:cxn modelId="{02952769-CA09-46E3-8EDF-020284AA6C42}" type="presParOf" srcId="{7DEF5501-89E0-4E7F-8251-48170664F181}" destId="{CD28D229-9C1F-4CC3-A294-F7EDC648D15C}" srcOrd="1" destOrd="0" presId="urn:microsoft.com/office/officeart/2005/8/layout/hierarchy5"/>
    <dgm:cxn modelId="{E12590EA-A722-4A81-9AFA-DD225429F055}" type="presParOf" srcId="{CD28D229-9C1F-4CC3-A294-F7EDC648D15C}" destId="{F4EAEFC1-BD42-4A92-983D-C1CC637D3906}" srcOrd="0" destOrd="0" presId="urn:microsoft.com/office/officeart/2005/8/layout/hierarchy5"/>
    <dgm:cxn modelId="{67729ABE-5BC0-4CDD-8F18-A8F543DB5F34}" type="presParOf" srcId="{CD28D229-9C1F-4CC3-A294-F7EDC648D15C}" destId="{87EFF1F7-709D-42D6-B3A7-554F36EA4BC5}" srcOrd="1" destOrd="0" presId="urn:microsoft.com/office/officeart/2005/8/layout/hierarchy5"/>
    <dgm:cxn modelId="{CF18522D-A127-4E63-BA96-22A7731CA7A4}" type="presParOf" srcId="{7DEF5501-89E0-4E7F-8251-48170664F181}" destId="{380C4D28-D247-4182-A304-CFC883E597E7}" srcOrd="2" destOrd="0" presId="urn:microsoft.com/office/officeart/2005/8/layout/hierarchy5"/>
    <dgm:cxn modelId="{1C3DE535-FB4D-44C8-B542-6EABF40109EC}" type="presParOf" srcId="{380C4D28-D247-4182-A304-CFC883E597E7}" destId="{5783D62F-87BE-42DF-8886-46EDDCFD7037}" srcOrd="0" destOrd="0" presId="urn:microsoft.com/office/officeart/2005/8/layout/hierarchy5"/>
    <dgm:cxn modelId="{210D811A-999D-4353-B308-355C69B757BF}" type="presParOf" srcId="{7DEF5501-89E0-4E7F-8251-48170664F181}" destId="{781F4468-4F6C-4E5C-8D6F-79955F4965EF}" srcOrd="3" destOrd="0" presId="urn:microsoft.com/office/officeart/2005/8/layout/hierarchy5"/>
    <dgm:cxn modelId="{7A48FC35-A46C-4484-B369-57851CB4A9A5}" type="presParOf" srcId="{781F4468-4F6C-4E5C-8D6F-79955F4965EF}" destId="{2EA00ECD-8E2E-4BC2-98EE-40E6D9198138}" srcOrd="0" destOrd="0" presId="urn:microsoft.com/office/officeart/2005/8/layout/hierarchy5"/>
    <dgm:cxn modelId="{ABFFD631-C9D2-424B-AC84-AF88233D4867}" type="presParOf" srcId="{781F4468-4F6C-4E5C-8D6F-79955F4965EF}" destId="{91CE15C6-740B-4BDE-AE80-8A0FD67BD81A}" srcOrd="1" destOrd="0" presId="urn:microsoft.com/office/officeart/2005/8/layout/hierarchy5"/>
    <dgm:cxn modelId="{935776AC-78E2-4977-97C1-26716DD9C8C4}" type="presParOf" srcId="{91CE15C6-740B-4BDE-AE80-8A0FD67BD81A}" destId="{4CF35E60-0B4D-43F0-AB50-817AFBE33E10}" srcOrd="0" destOrd="0" presId="urn:microsoft.com/office/officeart/2005/8/layout/hierarchy5"/>
    <dgm:cxn modelId="{A63AD5BE-6793-4641-A849-DDF70F6EBAFA}" type="presParOf" srcId="{4CF35E60-0B4D-43F0-AB50-817AFBE33E10}" destId="{F9DF9467-C1C7-4DBE-B10D-3E7107EF6367}" srcOrd="0" destOrd="0" presId="urn:microsoft.com/office/officeart/2005/8/layout/hierarchy5"/>
    <dgm:cxn modelId="{85459D0F-48C8-4E69-8452-39348EFB93BC}" type="presParOf" srcId="{91CE15C6-740B-4BDE-AE80-8A0FD67BD81A}" destId="{B43BFC42-E6E6-42BE-9575-AF7E13D01A4D}" srcOrd="1" destOrd="0" presId="urn:microsoft.com/office/officeart/2005/8/layout/hierarchy5"/>
    <dgm:cxn modelId="{F68F561A-39DE-4B25-B8F6-E85AE5DCD62C}" type="presParOf" srcId="{B43BFC42-E6E6-42BE-9575-AF7E13D01A4D}" destId="{8C7B22ED-0F09-4BE0-BE68-CE085273EFCB}" srcOrd="0" destOrd="0" presId="urn:microsoft.com/office/officeart/2005/8/layout/hierarchy5"/>
    <dgm:cxn modelId="{C7D8F968-B9A3-4A78-BA91-F1F04CD09FBE}" type="presParOf" srcId="{B43BFC42-E6E6-42BE-9575-AF7E13D01A4D}" destId="{967A28F7-2F36-4FB2-83D3-F12540548F46}" srcOrd="1" destOrd="0" presId="urn:microsoft.com/office/officeart/2005/8/layout/hierarchy5"/>
    <dgm:cxn modelId="{30E4BEF0-E2E3-4D37-B39B-FBCA8C79DFD6}" type="presParOf" srcId="{91CE15C6-740B-4BDE-AE80-8A0FD67BD81A}" destId="{43AEFF7E-A9A5-4CBE-B883-3F73592D1430}" srcOrd="2" destOrd="0" presId="urn:microsoft.com/office/officeart/2005/8/layout/hierarchy5"/>
    <dgm:cxn modelId="{9E120BA7-83C5-45FC-9BC3-9590C32CE994}" type="presParOf" srcId="{43AEFF7E-A9A5-4CBE-B883-3F73592D1430}" destId="{4450C07D-044C-4594-B730-F5324FE19C0A}" srcOrd="0" destOrd="0" presId="urn:microsoft.com/office/officeart/2005/8/layout/hierarchy5"/>
    <dgm:cxn modelId="{24F7D528-0F1F-48C5-AE03-7F2811941AE4}" type="presParOf" srcId="{91CE15C6-740B-4BDE-AE80-8A0FD67BD81A}" destId="{1660B47F-5F7E-4713-9A2E-768650CBEDC5}" srcOrd="3" destOrd="0" presId="urn:microsoft.com/office/officeart/2005/8/layout/hierarchy5"/>
    <dgm:cxn modelId="{91E6B533-E31D-44F4-BDCC-0323C0BFF599}" type="presParOf" srcId="{1660B47F-5F7E-4713-9A2E-768650CBEDC5}" destId="{4A9A91B8-A389-48E4-9742-0EC8AE9BD283}" srcOrd="0" destOrd="0" presId="urn:microsoft.com/office/officeart/2005/8/layout/hierarchy5"/>
    <dgm:cxn modelId="{426D6A90-DFED-4ADB-BEB0-3E0FC2C2FB3C}" type="presParOf" srcId="{1660B47F-5F7E-4713-9A2E-768650CBEDC5}" destId="{1E6ABC5A-50D6-4E9D-B015-30843D8C6879}" srcOrd="1" destOrd="0" presId="urn:microsoft.com/office/officeart/2005/8/layout/hierarchy5"/>
    <dgm:cxn modelId="{A437EA29-FC33-4991-A48F-D3023F4C2C90}" type="presParOf" srcId="{91CE15C6-740B-4BDE-AE80-8A0FD67BD81A}" destId="{395B5C98-5980-4013-8108-86AE36B86A73}" srcOrd="4" destOrd="0" presId="urn:microsoft.com/office/officeart/2005/8/layout/hierarchy5"/>
    <dgm:cxn modelId="{7ACB6297-C082-44CF-B4F3-A9E6791880D3}" type="presParOf" srcId="{395B5C98-5980-4013-8108-86AE36B86A73}" destId="{4874B154-E43F-40F6-84C9-1AA809AF2B4C}" srcOrd="0" destOrd="0" presId="urn:microsoft.com/office/officeart/2005/8/layout/hierarchy5"/>
    <dgm:cxn modelId="{6F74EE21-C239-42F1-902F-F76C4DBEE670}" type="presParOf" srcId="{91CE15C6-740B-4BDE-AE80-8A0FD67BD81A}" destId="{4F14C4FC-C7D3-4E84-9606-E3596A99EFD3}" srcOrd="5" destOrd="0" presId="urn:microsoft.com/office/officeart/2005/8/layout/hierarchy5"/>
    <dgm:cxn modelId="{A13FF85E-9A48-4592-920D-4EC90A0A6F74}" type="presParOf" srcId="{4F14C4FC-C7D3-4E84-9606-E3596A99EFD3}" destId="{3F4964EB-668A-4298-AF14-6E9A6E23015F}" srcOrd="0" destOrd="0" presId="urn:microsoft.com/office/officeart/2005/8/layout/hierarchy5"/>
    <dgm:cxn modelId="{FBE28E1C-9FB3-466C-AD05-D4763B097471}" type="presParOf" srcId="{4F14C4FC-C7D3-4E84-9606-E3596A99EFD3}" destId="{E9772515-50A9-4303-8ECA-18BD60A16807}" srcOrd="1" destOrd="0" presId="urn:microsoft.com/office/officeart/2005/8/layout/hierarchy5"/>
    <dgm:cxn modelId="{0DB77307-6157-40AB-A959-EDFEAF6A7132}" type="presParOf" srcId="{91CE15C6-740B-4BDE-AE80-8A0FD67BD81A}" destId="{EE27B298-A21E-4593-82AE-43E8D7E9EB8D}" srcOrd="6" destOrd="0" presId="urn:microsoft.com/office/officeart/2005/8/layout/hierarchy5"/>
    <dgm:cxn modelId="{FDEAEC8F-E2B4-4B89-B182-F5E3A8678F7F}" type="presParOf" srcId="{EE27B298-A21E-4593-82AE-43E8D7E9EB8D}" destId="{D2C91874-7922-4C75-A01B-A50B164BB899}" srcOrd="0" destOrd="0" presId="urn:microsoft.com/office/officeart/2005/8/layout/hierarchy5"/>
    <dgm:cxn modelId="{66439C9D-43F1-47B1-9263-F34E5EFD48A5}" type="presParOf" srcId="{91CE15C6-740B-4BDE-AE80-8A0FD67BD81A}" destId="{25312733-552D-43F5-831B-D8B1F1AE5364}" srcOrd="7" destOrd="0" presId="urn:microsoft.com/office/officeart/2005/8/layout/hierarchy5"/>
    <dgm:cxn modelId="{A82FA41B-AD9D-4E08-AE1F-9AFC7128A074}" type="presParOf" srcId="{25312733-552D-43F5-831B-D8B1F1AE5364}" destId="{CA1D0790-4475-4978-8E8F-34237761E66D}" srcOrd="0" destOrd="0" presId="urn:microsoft.com/office/officeart/2005/8/layout/hierarchy5"/>
    <dgm:cxn modelId="{0E1593BA-1665-40A0-ACE6-283408F1FCC1}" type="presParOf" srcId="{25312733-552D-43F5-831B-D8B1F1AE5364}" destId="{42C74D86-B6B0-4118-9429-3E004570C818}" srcOrd="1" destOrd="0" presId="urn:microsoft.com/office/officeart/2005/8/layout/hierarchy5"/>
    <dgm:cxn modelId="{8B99C983-08F9-4389-8E29-BCB3CCBDDDF8}" type="presParOf" srcId="{8E42D587-F082-43A3-B60C-8B4DF6DDFE50}" destId="{7AAA07E9-EEA0-43BE-AD09-3AD0752D5A59}" srcOrd="2" destOrd="0" presId="urn:microsoft.com/office/officeart/2005/8/layout/hierarchy5"/>
    <dgm:cxn modelId="{D00D332F-8E89-4F4C-9080-330E26828FB6}" type="presParOf" srcId="{7AAA07E9-EEA0-43BE-AD09-3AD0752D5A59}" destId="{531B6CDA-E7FA-4D2A-A164-128D37A110CF}" srcOrd="0" destOrd="0" presId="urn:microsoft.com/office/officeart/2005/8/layout/hierarchy5"/>
    <dgm:cxn modelId="{82CC316E-4B27-45E6-B1AA-A9DA1586A5DF}" type="presParOf" srcId="{8E42D587-F082-43A3-B60C-8B4DF6DDFE50}" destId="{DF9E00DD-835E-4119-A6B7-D140798E9140}" srcOrd="3" destOrd="0" presId="urn:microsoft.com/office/officeart/2005/8/layout/hierarchy5"/>
    <dgm:cxn modelId="{5721BEB6-1B49-44C2-8A8F-08133609D580}" type="presParOf" srcId="{DF9E00DD-835E-4119-A6B7-D140798E9140}" destId="{C7E4C186-45C0-4210-B8C3-9099B373FE39}" srcOrd="0" destOrd="0" presId="urn:microsoft.com/office/officeart/2005/8/layout/hierarchy5"/>
    <dgm:cxn modelId="{767E7AF6-DDD7-4EF4-9FE8-BDD05F37FF47}" type="presParOf" srcId="{DF9E00DD-835E-4119-A6B7-D140798E9140}" destId="{2FD2255D-9D8E-4319-80F0-E0D0C50400A7}" srcOrd="1" destOrd="0" presId="urn:microsoft.com/office/officeart/2005/8/layout/hierarchy5"/>
    <dgm:cxn modelId="{55E0C8E7-DA86-44F7-AE8E-1513A0A375B4}" type="presParOf" srcId="{2FD2255D-9D8E-4319-80F0-E0D0C50400A7}" destId="{4144E775-5BF0-432B-AD9E-C78639F98139}" srcOrd="0" destOrd="0" presId="urn:microsoft.com/office/officeart/2005/8/layout/hierarchy5"/>
    <dgm:cxn modelId="{2B9968F5-CF56-446A-A583-50F388A825EF}" type="presParOf" srcId="{4144E775-5BF0-432B-AD9E-C78639F98139}" destId="{6E468BF5-EAC8-401C-A788-EA74F7D2C788}" srcOrd="0" destOrd="0" presId="urn:microsoft.com/office/officeart/2005/8/layout/hierarchy5"/>
    <dgm:cxn modelId="{9E55DE0E-AC60-4352-A824-1A579FA2CDD3}" type="presParOf" srcId="{2FD2255D-9D8E-4319-80F0-E0D0C50400A7}" destId="{B09193AD-BE92-4952-ACBD-4D055255677E}" srcOrd="1" destOrd="0" presId="urn:microsoft.com/office/officeart/2005/8/layout/hierarchy5"/>
    <dgm:cxn modelId="{F3C81426-0411-48F3-9F32-1F4B21837637}" type="presParOf" srcId="{B09193AD-BE92-4952-ACBD-4D055255677E}" destId="{F9D11308-1C01-4A42-BC3C-120FD727A6FC}" srcOrd="0" destOrd="0" presId="urn:microsoft.com/office/officeart/2005/8/layout/hierarchy5"/>
    <dgm:cxn modelId="{8D25A83E-067F-4432-9B60-AF076C073609}" type="presParOf" srcId="{B09193AD-BE92-4952-ACBD-4D055255677E}" destId="{1E7EB8ED-9223-4F94-9F7E-6DC5110D88F2}" srcOrd="1" destOrd="0" presId="urn:microsoft.com/office/officeart/2005/8/layout/hierarchy5"/>
    <dgm:cxn modelId="{29914E75-123D-4EC1-9F86-DF9EC22BE0F3}" type="presParOf" srcId="{2FD2255D-9D8E-4319-80F0-E0D0C50400A7}" destId="{3F1945A2-2FD6-41EA-9646-3E379F9756A2}" srcOrd="2" destOrd="0" presId="urn:microsoft.com/office/officeart/2005/8/layout/hierarchy5"/>
    <dgm:cxn modelId="{11160D20-4C27-417D-B9E8-D8BEF47EAD8B}" type="presParOf" srcId="{3F1945A2-2FD6-41EA-9646-3E379F9756A2}" destId="{1E2B70DC-17E1-46CD-81F6-FBE0F1C3C065}" srcOrd="0" destOrd="0" presId="urn:microsoft.com/office/officeart/2005/8/layout/hierarchy5"/>
    <dgm:cxn modelId="{289D6FC7-F040-4413-8C81-9CB58C5B8B06}" type="presParOf" srcId="{2FD2255D-9D8E-4319-80F0-E0D0C50400A7}" destId="{0A3298B7-501A-4A1C-85F8-06A05CE5E6FE}" srcOrd="3" destOrd="0" presId="urn:microsoft.com/office/officeart/2005/8/layout/hierarchy5"/>
    <dgm:cxn modelId="{7D311733-FDB4-4A93-816C-1234A1EBE677}" type="presParOf" srcId="{0A3298B7-501A-4A1C-85F8-06A05CE5E6FE}" destId="{445646C1-0DAF-4C8E-8DCB-8581AB84751D}" srcOrd="0" destOrd="0" presId="urn:microsoft.com/office/officeart/2005/8/layout/hierarchy5"/>
    <dgm:cxn modelId="{66879697-EEE1-46E2-A793-C7E6CBD46A80}" type="presParOf" srcId="{0A3298B7-501A-4A1C-85F8-06A05CE5E6FE}" destId="{306642E3-EDF3-412F-BE2E-F3617511C2DB}" srcOrd="1" destOrd="0" presId="urn:microsoft.com/office/officeart/2005/8/layout/hierarchy5"/>
    <dgm:cxn modelId="{CC3A6866-4751-4D9F-82A1-FE16723593C2}" type="presParOf" srcId="{306642E3-EDF3-412F-BE2E-F3617511C2DB}" destId="{DF183C4E-ADF9-41F9-93CE-0C53E1DF45CC}" srcOrd="0" destOrd="0" presId="urn:microsoft.com/office/officeart/2005/8/layout/hierarchy5"/>
    <dgm:cxn modelId="{AE385AFC-E015-4E5E-A326-121888EA8A77}" type="presParOf" srcId="{DF183C4E-ADF9-41F9-93CE-0C53E1DF45CC}" destId="{D796048C-839C-481D-A8F4-8CDBCD5969D4}" srcOrd="0" destOrd="0" presId="urn:microsoft.com/office/officeart/2005/8/layout/hierarchy5"/>
    <dgm:cxn modelId="{3B4B2CA0-7855-4168-AA66-6FAF2FD9C0C2}" type="presParOf" srcId="{306642E3-EDF3-412F-BE2E-F3617511C2DB}" destId="{189CDE35-A71D-4B4D-9D88-488A361EB8E3}" srcOrd="1" destOrd="0" presId="urn:microsoft.com/office/officeart/2005/8/layout/hierarchy5"/>
    <dgm:cxn modelId="{00D142A3-ECE9-447F-8CAD-F9376DC0857D}" type="presParOf" srcId="{189CDE35-A71D-4B4D-9D88-488A361EB8E3}" destId="{A34899B8-A8E0-4F13-80B1-E260BA4D5CAE}" srcOrd="0" destOrd="0" presId="urn:microsoft.com/office/officeart/2005/8/layout/hierarchy5"/>
    <dgm:cxn modelId="{E31DFDE8-6936-4EBC-B2EC-64F074FF6078}" type="presParOf" srcId="{189CDE35-A71D-4B4D-9D88-488A361EB8E3}" destId="{46D60CE7-60DB-41DB-965B-9579DDFCA1EB}" srcOrd="1" destOrd="0" presId="urn:microsoft.com/office/officeart/2005/8/layout/hierarchy5"/>
    <dgm:cxn modelId="{D180D7F6-BF8E-4C78-9183-30843D263B53}" type="presParOf" srcId="{306642E3-EDF3-412F-BE2E-F3617511C2DB}" destId="{4E600094-5AC3-4D66-8F11-69F0FC45F6C5}" srcOrd="2" destOrd="0" presId="urn:microsoft.com/office/officeart/2005/8/layout/hierarchy5"/>
    <dgm:cxn modelId="{D4DEF21E-B07A-4C42-B855-FA4039C17631}" type="presParOf" srcId="{4E600094-5AC3-4D66-8F11-69F0FC45F6C5}" destId="{D7786E0C-6D16-4410-ADCD-F82C249320F7}" srcOrd="0" destOrd="0" presId="urn:microsoft.com/office/officeart/2005/8/layout/hierarchy5"/>
    <dgm:cxn modelId="{C1C4E789-B7AF-4895-B6A8-B3A494939E0A}" type="presParOf" srcId="{306642E3-EDF3-412F-BE2E-F3617511C2DB}" destId="{B568A8E0-CF27-499D-9E56-DD15C8FF3EEA}" srcOrd="3" destOrd="0" presId="urn:microsoft.com/office/officeart/2005/8/layout/hierarchy5"/>
    <dgm:cxn modelId="{87A9D37D-74DC-4A73-8D60-CB941884865B}" type="presParOf" srcId="{B568A8E0-CF27-499D-9E56-DD15C8FF3EEA}" destId="{B67AE347-E580-41C3-9DD8-F032C87DF0D6}" srcOrd="0" destOrd="0" presId="urn:microsoft.com/office/officeart/2005/8/layout/hierarchy5"/>
    <dgm:cxn modelId="{29112508-D11E-4F80-97CA-8E09DAAD26E4}" type="presParOf" srcId="{B568A8E0-CF27-499D-9E56-DD15C8FF3EEA}" destId="{DC2539B2-7541-457B-AE7D-180497496F1D}" srcOrd="1" destOrd="0" presId="urn:microsoft.com/office/officeart/2005/8/layout/hierarchy5"/>
    <dgm:cxn modelId="{5878D87C-3E4F-4AD7-BFA7-D82672541E1E}" type="presParOf" srcId="{306642E3-EDF3-412F-BE2E-F3617511C2DB}" destId="{FF4FB71A-D34F-4462-B518-BF07A7B36572}" srcOrd="4" destOrd="0" presId="urn:microsoft.com/office/officeart/2005/8/layout/hierarchy5"/>
    <dgm:cxn modelId="{507F28DA-F553-46DD-A3A2-6FEF874A63AA}" type="presParOf" srcId="{FF4FB71A-D34F-4462-B518-BF07A7B36572}" destId="{3C7B79B3-C075-48CD-A981-23B82833E0EC}" srcOrd="0" destOrd="0" presId="urn:microsoft.com/office/officeart/2005/8/layout/hierarchy5"/>
    <dgm:cxn modelId="{5202BC89-E810-4C97-9DC5-E40F3DA96A0C}" type="presParOf" srcId="{306642E3-EDF3-412F-BE2E-F3617511C2DB}" destId="{93048386-9D92-4F51-9F6D-6B8A6348E695}" srcOrd="5" destOrd="0" presId="urn:microsoft.com/office/officeart/2005/8/layout/hierarchy5"/>
    <dgm:cxn modelId="{382BE02A-A982-4C83-9497-F343CB529CB2}" type="presParOf" srcId="{93048386-9D92-4F51-9F6D-6B8A6348E695}" destId="{3DB31539-5AFB-42C3-95E4-049C50C3A99C}" srcOrd="0" destOrd="0" presId="urn:microsoft.com/office/officeart/2005/8/layout/hierarchy5"/>
    <dgm:cxn modelId="{D01B86A0-4EA2-4193-A83F-8838DA0F1AA1}" type="presParOf" srcId="{93048386-9D92-4F51-9F6D-6B8A6348E695}" destId="{2FFF613D-7135-4FE4-8FB3-7AD2E084AA8F}" srcOrd="1" destOrd="0" presId="urn:microsoft.com/office/officeart/2005/8/layout/hierarchy5"/>
    <dgm:cxn modelId="{34591AF9-F779-4BB6-A523-1C15AAB52692}" type="presParOf" srcId="{306642E3-EDF3-412F-BE2E-F3617511C2DB}" destId="{73555671-DC5E-490E-BED7-6F7B24E85DD0}" srcOrd="6" destOrd="0" presId="urn:microsoft.com/office/officeart/2005/8/layout/hierarchy5"/>
    <dgm:cxn modelId="{5ABC4508-2342-40DE-AC3A-FFAA727FEECE}" type="presParOf" srcId="{73555671-DC5E-490E-BED7-6F7B24E85DD0}" destId="{96D983E3-7386-40EE-99AD-2351A707D21A}" srcOrd="0" destOrd="0" presId="urn:microsoft.com/office/officeart/2005/8/layout/hierarchy5"/>
    <dgm:cxn modelId="{F73782A8-04EA-4B0C-B8BA-1C2BC934FB94}" type="presParOf" srcId="{306642E3-EDF3-412F-BE2E-F3617511C2DB}" destId="{1845AAA8-E74D-45BC-AE43-2CEC255CC1C0}" srcOrd="7" destOrd="0" presId="urn:microsoft.com/office/officeart/2005/8/layout/hierarchy5"/>
    <dgm:cxn modelId="{08DE51AB-880C-44AB-89BC-4CAC77089043}" type="presParOf" srcId="{1845AAA8-E74D-45BC-AE43-2CEC255CC1C0}" destId="{2A0F53B4-5793-4AB6-8B2C-F115A48C5D88}" srcOrd="0" destOrd="0" presId="urn:microsoft.com/office/officeart/2005/8/layout/hierarchy5"/>
    <dgm:cxn modelId="{3F533B7C-BEF4-4993-86BB-9E50172CA69D}" type="presParOf" srcId="{1845AAA8-E74D-45BC-AE43-2CEC255CC1C0}" destId="{76CFCDF2-3BA4-4124-91B3-5CE18A753990}" srcOrd="1" destOrd="0" presId="urn:microsoft.com/office/officeart/2005/8/layout/hierarchy5"/>
    <dgm:cxn modelId="{24A66375-AC78-43C7-8E2C-01FFED3B78E9}" type="presParOf" srcId="{310CFCED-BDAE-4168-B601-0F74DAA7C5A6}" destId="{52CFB0EE-682C-4830-80D0-8C5C05312073}" srcOrd="1" destOrd="0" presId="urn:microsoft.com/office/officeart/2005/8/layout/hierarchy5"/>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C9D5F4-FF4F-420D-8420-A926E166D7A2}"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en-US"/>
        </a:p>
      </dgm:t>
    </dgm:pt>
    <dgm:pt modelId="{D0997319-AE2C-4C46-ADCB-BA43BE3F3F54}">
      <dgm:prSet phldrT="[Text]" custT="1"/>
      <dgm:spPr/>
      <dgm:t>
        <a:bodyPr/>
        <a:lstStyle/>
        <a:p>
          <a:r>
            <a:rPr lang="en-US" sz="1600" b="0" dirty="0">
              <a:latin typeface="Calibri" panose="020F0502020204030204" pitchFamily="34" charset="0"/>
              <a:cs typeface="Calibri" panose="020F0502020204030204" pitchFamily="34" charset="0"/>
            </a:rPr>
            <a:t>4192 Evaluated Frames</a:t>
          </a:r>
        </a:p>
      </dgm:t>
    </dgm:pt>
    <dgm:pt modelId="{EDD69CBB-FC0D-413C-A203-D32C53DEA1CA}" type="parTrans" cxnId="{9486E231-E761-415A-A46A-B222DD3C9A89}">
      <dgm:prSet/>
      <dgm:spPr/>
      <dgm:t>
        <a:bodyPr/>
        <a:lstStyle/>
        <a:p>
          <a:endParaRPr lang="en-US" sz="1200" b="0">
            <a:latin typeface="Calibri" panose="020F0502020204030204" pitchFamily="34" charset="0"/>
            <a:cs typeface="Calibri" panose="020F0502020204030204" pitchFamily="34" charset="0"/>
          </a:endParaRPr>
        </a:p>
      </dgm:t>
    </dgm:pt>
    <dgm:pt modelId="{E975384C-827E-414A-AEB5-7C3391463B49}" type="sibTrans" cxnId="{9486E231-E761-415A-A46A-B222DD3C9A89}">
      <dgm:prSet/>
      <dgm:spPr/>
      <dgm:t>
        <a:bodyPr/>
        <a:lstStyle/>
        <a:p>
          <a:endParaRPr lang="en-US" sz="1200" b="0">
            <a:latin typeface="Calibri" panose="020F0502020204030204" pitchFamily="34" charset="0"/>
            <a:cs typeface="Calibri" panose="020F0502020204030204" pitchFamily="34" charset="0"/>
          </a:endParaRPr>
        </a:p>
      </dgm:t>
    </dgm:pt>
    <dgm:pt modelId="{8E70AA8F-7583-4AFE-9EDE-87363894E1F8}">
      <dgm:prSet phldrT="[Text]" custT="1"/>
      <dgm:spPr>
        <a:solidFill>
          <a:srgbClr val="5B9BD5">
            <a:hueOff val="0"/>
            <a:satOff val="0"/>
            <a:lumOff val="0"/>
            <a:alphaOff val="0"/>
          </a:srgbClr>
        </a:solidFill>
        <a:ln w="34925" cap="flat" cmpd="sng" algn="in">
          <a:solidFill>
            <a:prstClr val="white">
              <a:hueOff val="0"/>
              <a:satOff val="0"/>
              <a:lumOff val="0"/>
              <a:alphaOff val="0"/>
            </a:prst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2682 Training dataset</a:t>
          </a:r>
        </a:p>
      </dgm:t>
    </dgm:pt>
    <dgm:pt modelId="{B164CB56-71EE-412E-A3A2-1509A3B08E05}" type="parTrans" cxnId="{707B8E58-ABA5-4C9A-AFCF-298CB05D08DA}">
      <dgm:prSet/>
      <dgm:spPr/>
      <dgm:t>
        <a:bodyPr/>
        <a:lstStyle/>
        <a:p>
          <a:endParaRPr lang="en-US" sz="1200" b="0">
            <a:latin typeface="Calibri" panose="020F0502020204030204" pitchFamily="34" charset="0"/>
            <a:cs typeface="Calibri" panose="020F0502020204030204" pitchFamily="34" charset="0"/>
          </a:endParaRPr>
        </a:p>
      </dgm:t>
    </dgm:pt>
    <dgm:pt modelId="{50009256-33DA-4FAC-A050-2DE70DDCC26C}" type="sibTrans" cxnId="{707B8E58-ABA5-4C9A-AFCF-298CB05D08DA}">
      <dgm:prSet/>
      <dgm:spPr/>
      <dgm:t>
        <a:bodyPr/>
        <a:lstStyle/>
        <a:p>
          <a:endParaRPr lang="en-US" sz="1200" b="0">
            <a:latin typeface="Calibri" panose="020F0502020204030204" pitchFamily="34" charset="0"/>
            <a:cs typeface="Calibri" panose="020F0502020204030204" pitchFamily="34" charset="0"/>
          </a:endParaRPr>
        </a:p>
      </dgm:t>
    </dgm:pt>
    <dgm:pt modelId="{434F1058-EF12-4590-BD43-496B2D33656A}">
      <dgm:prSet phldrT="[Text]" custT="1"/>
      <dgm:spPr>
        <a:solidFill>
          <a:srgbClr val="5B9BD5">
            <a:hueOff val="0"/>
            <a:satOff val="0"/>
            <a:lumOff val="0"/>
            <a:alphaOff val="0"/>
          </a:srgbClr>
        </a:solidFill>
        <a:ln w="34925" cap="flat" cmpd="sng" algn="in">
          <a:solidFill>
            <a:prstClr val="white">
              <a:hueOff val="0"/>
              <a:satOff val="0"/>
              <a:lumOff val="0"/>
              <a:alphaOff val="0"/>
            </a:prst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671 Validation Dataset</a:t>
          </a:r>
        </a:p>
      </dgm:t>
    </dgm:pt>
    <dgm:pt modelId="{17815460-B569-463A-BACE-734F709F874A}" type="parTrans" cxnId="{9E137BA1-2E21-43A2-A338-650B162A3662}">
      <dgm:prSet/>
      <dgm:spPr/>
      <dgm:t>
        <a:bodyPr/>
        <a:lstStyle/>
        <a:p>
          <a:endParaRPr lang="en-US" sz="1200" b="0">
            <a:latin typeface="Calibri" panose="020F0502020204030204" pitchFamily="34" charset="0"/>
            <a:cs typeface="Calibri" panose="020F0502020204030204" pitchFamily="34" charset="0"/>
          </a:endParaRPr>
        </a:p>
      </dgm:t>
    </dgm:pt>
    <dgm:pt modelId="{BC8F1DC2-66B6-4B6F-BD02-84C41DB8AF5C}" type="sibTrans" cxnId="{9E137BA1-2E21-43A2-A338-650B162A3662}">
      <dgm:prSet/>
      <dgm:spPr/>
      <dgm:t>
        <a:bodyPr/>
        <a:lstStyle/>
        <a:p>
          <a:endParaRPr lang="en-US" sz="1200" b="0">
            <a:latin typeface="Calibri" panose="020F0502020204030204" pitchFamily="34" charset="0"/>
            <a:cs typeface="Calibri" panose="020F0502020204030204" pitchFamily="34" charset="0"/>
          </a:endParaRPr>
        </a:p>
      </dgm:t>
    </dgm:pt>
    <dgm:pt modelId="{C1D130BE-4BC5-481C-BADA-14A869727C0B}">
      <dgm:prSet phldrT="[Text]" custT="1"/>
      <dgm:spPr>
        <a:solidFill>
          <a:srgbClr val="5B9BD5">
            <a:hueOff val="0"/>
            <a:satOff val="0"/>
            <a:lumOff val="0"/>
            <a:alphaOff val="0"/>
          </a:srgbClr>
        </a:solidFill>
        <a:ln w="34925" cap="flat" cmpd="sng" algn="in">
          <a:solidFill>
            <a:prstClr val="white">
              <a:hueOff val="0"/>
              <a:satOff val="0"/>
              <a:lumOff val="0"/>
              <a:alphaOff val="0"/>
            </a:prst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839 Test Dataset</a:t>
          </a:r>
        </a:p>
      </dgm:t>
    </dgm:pt>
    <dgm:pt modelId="{8A26916C-03BF-4B0E-92AF-656A56CF8513}" type="parTrans" cxnId="{221AD8BF-6539-43E4-9EB1-23AF138D0EE2}">
      <dgm:prSet/>
      <dgm:spPr/>
      <dgm:t>
        <a:bodyPr/>
        <a:lstStyle/>
        <a:p>
          <a:endParaRPr lang="en-US" sz="1200" b="0">
            <a:latin typeface="Calibri" panose="020F0502020204030204" pitchFamily="34" charset="0"/>
            <a:cs typeface="Calibri" panose="020F0502020204030204" pitchFamily="34" charset="0"/>
          </a:endParaRPr>
        </a:p>
      </dgm:t>
    </dgm:pt>
    <dgm:pt modelId="{4F4BE6FE-AE34-4934-8B0D-8FDF04C5765F}" type="sibTrans" cxnId="{221AD8BF-6539-43E4-9EB1-23AF138D0EE2}">
      <dgm:prSet/>
      <dgm:spPr/>
      <dgm:t>
        <a:bodyPr/>
        <a:lstStyle/>
        <a:p>
          <a:endParaRPr lang="en-US" sz="1200" b="0">
            <a:latin typeface="Calibri" panose="020F0502020204030204" pitchFamily="34" charset="0"/>
            <a:cs typeface="Calibri" panose="020F0502020204030204" pitchFamily="34" charset="0"/>
          </a:endParaRPr>
        </a:p>
      </dgm:t>
    </dgm:pt>
    <dgm:pt modelId="{7DF894F2-983F-4A43-83BB-1BDF1B741028}" type="pres">
      <dgm:prSet presAssocID="{96C9D5F4-FF4F-420D-8420-A926E166D7A2}" presName="Name0" presStyleCnt="0">
        <dgm:presLayoutVars>
          <dgm:chPref val="1"/>
          <dgm:dir/>
          <dgm:animOne val="branch"/>
          <dgm:animLvl val="lvl"/>
          <dgm:resizeHandles/>
        </dgm:presLayoutVars>
      </dgm:prSet>
      <dgm:spPr/>
    </dgm:pt>
    <dgm:pt modelId="{E3CC7F08-F7EF-4231-A9B6-D3DCED721BEA}" type="pres">
      <dgm:prSet presAssocID="{D0997319-AE2C-4C46-ADCB-BA43BE3F3F54}" presName="vertOne" presStyleCnt="0"/>
      <dgm:spPr/>
    </dgm:pt>
    <dgm:pt modelId="{99D132AF-EE82-4B0B-803A-B321347B6186}" type="pres">
      <dgm:prSet presAssocID="{D0997319-AE2C-4C46-ADCB-BA43BE3F3F54}" presName="txOne" presStyleLbl="node0" presStyleIdx="0" presStyleCnt="1">
        <dgm:presLayoutVars>
          <dgm:chPref val="3"/>
        </dgm:presLayoutVars>
      </dgm:prSet>
      <dgm:spPr/>
    </dgm:pt>
    <dgm:pt modelId="{577C1078-B8C0-4EA1-A01A-AF569E3BA3EC}" type="pres">
      <dgm:prSet presAssocID="{D0997319-AE2C-4C46-ADCB-BA43BE3F3F54}" presName="parTransOne" presStyleCnt="0"/>
      <dgm:spPr/>
    </dgm:pt>
    <dgm:pt modelId="{A2A0A54D-F586-411A-BEFC-E994EBAC4FF8}" type="pres">
      <dgm:prSet presAssocID="{D0997319-AE2C-4C46-ADCB-BA43BE3F3F54}" presName="horzOne" presStyleCnt="0"/>
      <dgm:spPr/>
    </dgm:pt>
    <dgm:pt modelId="{DA257B5F-4B80-4106-AEFA-272B94E32B44}" type="pres">
      <dgm:prSet presAssocID="{8E70AA8F-7583-4AFE-9EDE-87363894E1F8}" presName="vertTwo" presStyleCnt="0"/>
      <dgm:spPr/>
    </dgm:pt>
    <dgm:pt modelId="{C0077483-1A2A-4FC2-8E53-B41C087DD53C}" type="pres">
      <dgm:prSet presAssocID="{8E70AA8F-7583-4AFE-9EDE-87363894E1F8}" presName="txTwo" presStyleLbl="node2" presStyleIdx="0" presStyleCnt="3">
        <dgm:presLayoutVars>
          <dgm:chPref val="3"/>
        </dgm:presLayoutVars>
      </dgm:prSet>
      <dgm:spPr>
        <a:xfrm>
          <a:off x="1617" y="992770"/>
          <a:ext cx="1419610" cy="874489"/>
        </a:xfrm>
        <a:prstGeom prst="roundRect">
          <a:avLst>
            <a:gd name="adj" fmla="val 10000"/>
          </a:avLst>
        </a:prstGeom>
      </dgm:spPr>
    </dgm:pt>
    <dgm:pt modelId="{0BDF8EE8-760E-45C2-A2A2-2462E62CB344}" type="pres">
      <dgm:prSet presAssocID="{8E70AA8F-7583-4AFE-9EDE-87363894E1F8}" presName="horzTwo" presStyleCnt="0"/>
      <dgm:spPr/>
    </dgm:pt>
    <dgm:pt modelId="{B216D946-2DBF-475E-82D6-B5B69F3D0D89}" type="pres">
      <dgm:prSet presAssocID="{50009256-33DA-4FAC-A050-2DE70DDCC26C}" presName="sibSpaceTwo" presStyleCnt="0"/>
      <dgm:spPr/>
    </dgm:pt>
    <dgm:pt modelId="{4F68E6BC-F30F-4BEE-8AF0-0E18833DBF7D}" type="pres">
      <dgm:prSet presAssocID="{434F1058-EF12-4590-BD43-496B2D33656A}" presName="vertTwo" presStyleCnt="0"/>
      <dgm:spPr/>
    </dgm:pt>
    <dgm:pt modelId="{C8D63CE4-B714-42FE-9A29-41C436F7D0F8}" type="pres">
      <dgm:prSet presAssocID="{434F1058-EF12-4590-BD43-496B2D33656A}" presName="txTwo" presStyleLbl="node2" presStyleIdx="1" presStyleCnt="3">
        <dgm:presLayoutVars>
          <dgm:chPref val="3"/>
        </dgm:presLayoutVars>
      </dgm:prSet>
      <dgm:spPr>
        <a:xfrm>
          <a:off x="1540475" y="992770"/>
          <a:ext cx="1419610" cy="874489"/>
        </a:xfrm>
        <a:prstGeom prst="roundRect">
          <a:avLst>
            <a:gd name="adj" fmla="val 10000"/>
          </a:avLst>
        </a:prstGeom>
      </dgm:spPr>
    </dgm:pt>
    <dgm:pt modelId="{B930F11D-8D29-4B97-8E80-420C5F54F50D}" type="pres">
      <dgm:prSet presAssocID="{434F1058-EF12-4590-BD43-496B2D33656A}" presName="horzTwo" presStyleCnt="0"/>
      <dgm:spPr/>
    </dgm:pt>
    <dgm:pt modelId="{4D21C631-4582-400C-A1D2-7597A5A2CDB0}" type="pres">
      <dgm:prSet presAssocID="{BC8F1DC2-66B6-4B6F-BD02-84C41DB8AF5C}" presName="sibSpaceTwo" presStyleCnt="0"/>
      <dgm:spPr/>
    </dgm:pt>
    <dgm:pt modelId="{CDA62005-B8D3-47BF-A6BE-4933BFC7BC1E}" type="pres">
      <dgm:prSet presAssocID="{C1D130BE-4BC5-481C-BADA-14A869727C0B}" presName="vertTwo" presStyleCnt="0"/>
      <dgm:spPr/>
    </dgm:pt>
    <dgm:pt modelId="{C145C7E1-E789-4DEB-B775-0E1074612C0D}" type="pres">
      <dgm:prSet presAssocID="{C1D130BE-4BC5-481C-BADA-14A869727C0B}" presName="txTwo" presStyleLbl="node2" presStyleIdx="2" presStyleCnt="3">
        <dgm:presLayoutVars>
          <dgm:chPref val="3"/>
        </dgm:presLayoutVars>
      </dgm:prSet>
      <dgm:spPr>
        <a:xfrm>
          <a:off x="3079333" y="992770"/>
          <a:ext cx="1419610" cy="874489"/>
        </a:xfrm>
        <a:prstGeom prst="roundRect">
          <a:avLst>
            <a:gd name="adj" fmla="val 10000"/>
          </a:avLst>
        </a:prstGeom>
      </dgm:spPr>
    </dgm:pt>
    <dgm:pt modelId="{07BDB309-2E32-4978-90FD-7C3EBC160152}" type="pres">
      <dgm:prSet presAssocID="{C1D130BE-4BC5-481C-BADA-14A869727C0B}" presName="horzTwo" presStyleCnt="0"/>
      <dgm:spPr/>
    </dgm:pt>
  </dgm:ptLst>
  <dgm:cxnLst>
    <dgm:cxn modelId="{ACD61103-AEA7-4F66-A793-0ED3245C9145}" type="presOf" srcId="{8E70AA8F-7583-4AFE-9EDE-87363894E1F8}" destId="{C0077483-1A2A-4FC2-8E53-B41C087DD53C}" srcOrd="0" destOrd="0" presId="urn:microsoft.com/office/officeart/2005/8/layout/hierarchy4"/>
    <dgm:cxn modelId="{9486E231-E761-415A-A46A-B222DD3C9A89}" srcId="{96C9D5F4-FF4F-420D-8420-A926E166D7A2}" destId="{D0997319-AE2C-4C46-ADCB-BA43BE3F3F54}" srcOrd="0" destOrd="0" parTransId="{EDD69CBB-FC0D-413C-A203-D32C53DEA1CA}" sibTransId="{E975384C-827E-414A-AEB5-7C3391463B49}"/>
    <dgm:cxn modelId="{707B8E58-ABA5-4C9A-AFCF-298CB05D08DA}" srcId="{D0997319-AE2C-4C46-ADCB-BA43BE3F3F54}" destId="{8E70AA8F-7583-4AFE-9EDE-87363894E1F8}" srcOrd="0" destOrd="0" parTransId="{B164CB56-71EE-412E-A3A2-1509A3B08E05}" sibTransId="{50009256-33DA-4FAC-A050-2DE70DDCC26C}"/>
    <dgm:cxn modelId="{9E137BA1-2E21-43A2-A338-650B162A3662}" srcId="{D0997319-AE2C-4C46-ADCB-BA43BE3F3F54}" destId="{434F1058-EF12-4590-BD43-496B2D33656A}" srcOrd="1" destOrd="0" parTransId="{17815460-B569-463A-BACE-734F709F874A}" sibTransId="{BC8F1DC2-66B6-4B6F-BD02-84C41DB8AF5C}"/>
    <dgm:cxn modelId="{059676AA-5D1F-4A56-9AEC-AEEBF2AF323A}" type="presOf" srcId="{D0997319-AE2C-4C46-ADCB-BA43BE3F3F54}" destId="{99D132AF-EE82-4B0B-803A-B321347B6186}" srcOrd="0" destOrd="0" presId="urn:microsoft.com/office/officeart/2005/8/layout/hierarchy4"/>
    <dgm:cxn modelId="{229461BE-B657-4E56-90BC-042D236532B6}" type="presOf" srcId="{434F1058-EF12-4590-BD43-496B2D33656A}" destId="{C8D63CE4-B714-42FE-9A29-41C436F7D0F8}" srcOrd="0" destOrd="0" presId="urn:microsoft.com/office/officeart/2005/8/layout/hierarchy4"/>
    <dgm:cxn modelId="{221AD8BF-6539-43E4-9EB1-23AF138D0EE2}" srcId="{D0997319-AE2C-4C46-ADCB-BA43BE3F3F54}" destId="{C1D130BE-4BC5-481C-BADA-14A869727C0B}" srcOrd="2" destOrd="0" parTransId="{8A26916C-03BF-4B0E-92AF-656A56CF8513}" sibTransId="{4F4BE6FE-AE34-4934-8B0D-8FDF04C5765F}"/>
    <dgm:cxn modelId="{79D8E2D1-1508-4883-BAC5-2FAEF49FAB20}" type="presOf" srcId="{96C9D5F4-FF4F-420D-8420-A926E166D7A2}" destId="{7DF894F2-983F-4A43-83BB-1BDF1B741028}" srcOrd="0" destOrd="0" presId="urn:microsoft.com/office/officeart/2005/8/layout/hierarchy4"/>
    <dgm:cxn modelId="{782EFAF0-670F-4A2E-8B78-10729B062DB6}" type="presOf" srcId="{C1D130BE-4BC5-481C-BADA-14A869727C0B}" destId="{C145C7E1-E789-4DEB-B775-0E1074612C0D}" srcOrd="0" destOrd="0" presId="urn:microsoft.com/office/officeart/2005/8/layout/hierarchy4"/>
    <dgm:cxn modelId="{D4EB7296-710E-42F2-9370-CD400F241FEE}" type="presParOf" srcId="{7DF894F2-983F-4A43-83BB-1BDF1B741028}" destId="{E3CC7F08-F7EF-4231-A9B6-D3DCED721BEA}" srcOrd="0" destOrd="0" presId="urn:microsoft.com/office/officeart/2005/8/layout/hierarchy4"/>
    <dgm:cxn modelId="{12E2B01B-0D40-41AE-B62D-73712B8E3184}" type="presParOf" srcId="{E3CC7F08-F7EF-4231-A9B6-D3DCED721BEA}" destId="{99D132AF-EE82-4B0B-803A-B321347B6186}" srcOrd="0" destOrd="0" presId="urn:microsoft.com/office/officeart/2005/8/layout/hierarchy4"/>
    <dgm:cxn modelId="{E936E596-D9B2-478B-BA4A-ACB7452BEA1B}" type="presParOf" srcId="{E3CC7F08-F7EF-4231-A9B6-D3DCED721BEA}" destId="{577C1078-B8C0-4EA1-A01A-AF569E3BA3EC}" srcOrd="1" destOrd="0" presId="urn:microsoft.com/office/officeart/2005/8/layout/hierarchy4"/>
    <dgm:cxn modelId="{FB04CB48-C581-412F-A497-9B1A3CEC9BC1}" type="presParOf" srcId="{E3CC7F08-F7EF-4231-A9B6-D3DCED721BEA}" destId="{A2A0A54D-F586-411A-BEFC-E994EBAC4FF8}" srcOrd="2" destOrd="0" presId="urn:microsoft.com/office/officeart/2005/8/layout/hierarchy4"/>
    <dgm:cxn modelId="{70301176-50E1-4D6A-98A2-C276A39610B0}" type="presParOf" srcId="{A2A0A54D-F586-411A-BEFC-E994EBAC4FF8}" destId="{DA257B5F-4B80-4106-AEFA-272B94E32B44}" srcOrd="0" destOrd="0" presId="urn:microsoft.com/office/officeart/2005/8/layout/hierarchy4"/>
    <dgm:cxn modelId="{0B5D52D7-D118-4577-B6D2-0097D684236C}" type="presParOf" srcId="{DA257B5F-4B80-4106-AEFA-272B94E32B44}" destId="{C0077483-1A2A-4FC2-8E53-B41C087DD53C}" srcOrd="0" destOrd="0" presId="urn:microsoft.com/office/officeart/2005/8/layout/hierarchy4"/>
    <dgm:cxn modelId="{BDF65E7D-843B-409B-91D7-EE2539E66788}" type="presParOf" srcId="{DA257B5F-4B80-4106-AEFA-272B94E32B44}" destId="{0BDF8EE8-760E-45C2-A2A2-2462E62CB344}" srcOrd="1" destOrd="0" presId="urn:microsoft.com/office/officeart/2005/8/layout/hierarchy4"/>
    <dgm:cxn modelId="{819433E9-CC26-4FC6-8DCB-EBD26CA7A6E5}" type="presParOf" srcId="{A2A0A54D-F586-411A-BEFC-E994EBAC4FF8}" destId="{B216D946-2DBF-475E-82D6-B5B69F3D0D89}" srcOrd="1" destOrd="0" presId="urn:microsoft.com/office/officeart/2005/8/layout/hierarchy4"/>
    <dgm:cxn modelId="{2A16E0B6-AEF5-4685-9333-E3EC6D5F43C4}" type="presParOf" srcId="{A2A0A54D-F586-411A-BEFC-E994EBAC4FF8}" destId="{4F68E6BC-F30F-4BEE-8AF0-0E18833DBF7D}" srcOrd="2" destOrd="0" presId="urn:microsoft.com/office/officeart/2005/8/layout/hierarchy4"/>
    <dgm:cxn modelId="{057FB3F5-7F4F-4A29-BC14-83CF425BABC8}" type="presParOf" srcId="{4F68E6BC-F30F-4BEE-8AF0-0E18833DBF7D}" destId="{C8D63CE4-B714-42FE-9A29-41C436F7D0F8}" srcOrd="0" destOrd="0" presId="urn:microsoft.com/office/officeart/2005/8/layout/hierarchy4"/>
    <dgm:cxn modelId="{F8359A1C-BDE0-4690-9D8B-F15800989783}" type="presParOf" srcId="{4F68E6BC-F30F-4BEE-8AF0-0E18833DBF7D}" destId="{B930F11D-8D29-4B97-8E80-420C5F54F50D}" srcOrd="1" destOrd="0" presId="urn:microsoft.com/office/officeart/2005/8/layout/hierarchy4"/>
    <dgm:cxn modelId="{BB1D3D49-D460-42F3-8565-326813291742}" type="presParOf" srcId="{A2A0A54D-F586-411A-BEFC-E994EBAC4FF8}" destId="{4D21C631-4582-400C-A1D2-7597A5A2CDB0}" srcOrd="3" destOrd="0" presId="urn:microsoft.com/office/officeart/2005/8/layout/hierarchy4"/>
    <dgm:cxn modelId="{D9094C0A-797B-4B0E-AF67-5035C6BB0560}" type="presParOf" srcId="{A2A0A54D-F586-411A-BEFC-E994EBAC4FF8}" destId="{CDA62005-B8D3-47BF-A6BE-4933BFC7BC1E}" srcOrd="4" destOrd="0" presId="urn:microsoft.com/office/officeart/2005/8/layout/hierarchy4"/>
    <dgm:cxn modelId="{ECDA14AC-B57E-4E87-AA11-6D80349CF9B6}" type="presParOf" srcId="{CDA62005-B8D3-47BF-A6BE-4933BFC7BC1E}" destId="{C145C7E1-E789-4DEB-B775-0E1074612C0D}" srcOrd="0" destOrd="0" presId="urn:microsoft.com/office/officeart/2005/8/layout/hierarchy4"/>
    <dgm:cxn modelId="{D50D9F2B-984D-4A81-98B2-8D8A3632683B}" type="presParOf" srcId="{CDA62005-B8D3-47BF-A6BE-4933BFC7BC1E}" destId="{07BDB309-2E32-4978-90FD-7C3EBC160152}"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F35FFF-18F5-4569-B282-BE93978AE6C0}"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lang="en-US"/>
        </a:p>
      </dgm:t>
    </dgm:pt>
    <dgm:pt modelId="{FD50FF66-0E31-438F-AD68-0AD185894D44}">
      <dgm:prSet phldrT="[Text]"/>
      <dgm:spPr/>
      <dgm:t>
        <a:bodyPr/>
        <a:lstStyle/>
        <a:p>
          <a:pPr algn="ctr"/>
          <a:r>
            <a:rPr lang="en-US">
              <a:latin typeface="Times New Roman" panose="02020603050405020304" pitchFamily="18" charset="0"/>
              <a:cs typeface="Times New Roman" panose="02020603050405020304" pitchFamily="18" charset="0"/>
            </a:rPr>
            <a:t>Target Folder</a:t>
          </a:r>
        </a:p>
      </dgm:t>
    </dgm:pt>
    <dgm:pt modelId="{91F6281A-E473-424A-B041-3387CDAA673B}" type="parTrans" cxnId="{7258D6AF-9E10-420A-A162-C0318C927756}">
      <dgm:prSet/>
      <dgm:spPr/>
      <dgm:t>
        <a:bodyPr/>
        <a:lstStyle/>
        <a:p>
          <a:pPr algn="ctr"/>
          <a:endParaRPr lang="en-US"/>
        </a:p>
      </dgm:t>
    </dgm:pt>
    <dgm:pt modelId="{D108AD36-05E2-4FBE-A14D-C28147B69DB5}" type="sibTrans" cxnId="{7258D6AF-9E10-420A-A162-C0318C927756}">
      <dgm:prSet/>
      <dgm:spPr/>
      <dgm:t>
        <a:bodyPr/>
        <a:lstStyle/>
        <a:p>
          <a:pPr algn="ctr"/>
          <a:endParaRPr lang="en-US"/>
        </a:p>
      </dgm:t>
    </dgm:pt>
    <dgm:pt modelId="{BCE133DC-48E5-4D00-A15E-AD53E8329253}">
      <dgm:prSet phldrT="[Text]" custT="1"/>
      <dgm:spPr/>
      <dgm:t>
        <a:bodyPr/>
        <a:lstStyle/>
        <a:p>
          <a:pPr algn="ctr"/>
          <a:r>
            <a:rPr lang="en-US" sz="1050">
              <a:latin typeface="Times New Roman" panose="02020603050405020304" pitchFamily="18" charset="0"/>
              <a:cs typeface="Times New Roman" panose="02020603050405020304" pitchFamily="18" charset="0"/>
            </a:rPr>
            <a:t> Interview_1</a:t>
          </a:r>
          <a:endParaRPr lang="en-US" sz="1100">
            <a:latin typeface="Times New Roman" panose="02020603050405020304" pitchFamily="18" charset="0"/>
            <a:cs typeface="Times New Roman" panose="02020603050405020304" pitchFamily="18" charset="0"/>
          </a:endParaRPr>
        </a:p>
      </dgm:t>
    </dgm:pt>
    <dgm:pt modelId="{B3A13381-6372-4CCC-9611-827515DC63B4}" type="sibTrans" cxnId="{1D8775F2-CB51-427C-961E-0FA53549FBDC}">
      <dgm:prSet/>
      <dgm:spPr/>
      <dgm:t>
        <a:bodyPr/>
        <a:lstStyle/>
        <a:p>
          <a:pPr algn="ctr"/>
          <a:endParaRPr lang="en-US"/>
        </a:p>
      </dgm:t>
    </dgm:pt>
    <dgm:pt modelId="{C1EF83C1-92E2-4FCC-8108-E325DE242675}" type="parTrans" cxnId="{1D8775F2-CB51-427C-961E-0FA53549FBDC}">
      <dgm:prSet/>
      <dgm:spPr/>
      <dgm:t>
        <a:bodyPr/>
        <a:lstStyle/>
        <a:p>
          <a:pPr algn="ctr"/>
          <a:endParaRPr lang="en-US"/>
        </a:p>
      </dgm:t>
    </dgm:pt>
    <dgm:pt modelId="{CA7B4832-9581-45C3-8777-589D3871C01B}">
      <dgm:prSet phldrT="[Text]" custT="1"/>
      <dgm:spPr/>
      <dgm:t>
        <a:bodyPr/>
        <a:lstStyle/>
        <a:p>
          <a:pPr algn="ctr"/>
          <a:r>
            <a:rPr lang="en-US" sz="1100">
              <a:latin typeface="Times New Roman" panose="02020603050405020304" pitchFamily="18" charset="0"/>
              <a:cs typeface="Times New Roman" panose="02020603050405020304" pitchFamily="18" charset="0"/>
            </a:rPr>
            <a:t>Frames </a:t>
          </a:r>
        </a:p>
      </dgm:t>
    </dgm:pt>
    <dgm:pt modelId="{49F2448B-E5FD-4352-84FB-6ED4F6FDCE07}" type="parTrans" cxnId="{C62196C6-93FF-4FAD-ABCC-AB9F5130FB30}">
      <dgm:prSet/>
      <dgm:spPr/>
      <dgm:t>
        <a:bodyPr/>
        <a:lstStyle/>
        <a:p>
          <a:pPr algn="ctr"/>
          <a:endParaRPr lang="en-US"/>
        </a:p>
      </dgm:t>
    </dgm:pt>
    <dgm:pt modelId="{045E89E3-071E-4371-B8A1-4067147FE299}" type="sibTrans" cxnId="{C62196C6-93FF-4FAD-ABCC-AB9F5130FB30}">
      <dgm:prSet/>
      <dgm:spPr/>
      <dgm:t>
        <a:bodyPr/>
        <a:lstStyle/>
        <a:p>
          <a:pPr algn="ctr"/>
          <a:endParaRPr lang="en-US"/>
        </a:p>
      </dgm:t>
    </dgm:pt>
    <dgm:pt modelId="{C7114C46-0CD9-4C42-BF53-8ACD0BEB21A5}">
      <dgm:prSet phldrT="[Text]" custT="1"/>
      <dgm:spPr/>
      <dgm:t>
        <a:bodyPr/>
        <a:lstStyle/>
        <a:p>
          <a:pPr algn="ctr"/>
          <a:r>
            <a:rPr lang="en-US" sz="800" b="0">
              <a:latin typeface="Times New Roman" panose="02020603050405020304" pitchFamily="18" charset="0"/>
              <a:cs typeface="Times New Roman" panose="02020603050405020304" pitchFamily="18" charset="0"/>
            </a:rPr>
            <a:t>Interview 2_Audio_Chunk_1</a:t>
          </a:r>
          <a:endParaRPr lang="en-US" sz="800">
            <a:latin typeface="Times New Roman" panose="02020603050405020304" pitchFamily="18" charset="0"/>
            <a:cs typeface="Times New Roman" panose="02020603050405020304" pitchFamily="18" charset="0"/>
          </a:endParaRPr>
        </a:p>
      </dgm:t>
    </dgm:pt>
    <dgm:pt modelId="{DA0CCD9B-73CB-40E0-83DB-32316C923E64}" type="parTrans" cxnId="{045A433F-BBBA-47AC-91C9-CA991876FA74}">
      <dgm:prSet/>
      <dgm:spPr/>
      <dgm:t>
        <a:bodyPr/>
        <a:lstStyle/>
        <a:p>
          <a:pPr algn="ctr"/>
          <a:endParaRPr lang="en-US"/>
        </a:p>
      </dgm:t>
    </dgm:pt>
    <dgm:pt modelId="{00A1096F-48D8-43DD-A6CF-B4CDEC3EEF1B}" type="sibTrans" cxnId="{045A433F-BBBA-47AC-91C9-CA991876FA74}">
      <dgm:prSet/>
      <dgm:spPr/>
      <dgm:t>
        <a:bodyPr/>
        <a:lstStyle/>
        <a:p>
          <a:pPr algn="ctr"/>
          <a:endParaRPr lang="en-US"/>
        </a:p>
      </dgm:t>
    </dgm:pt>
    <dgm:pt modelId="{D7C4BF7E-B08A-4D0C-90E2-F3B77B31AB15}">
      <dgm:prSet phldrT="[Text]" custT="1"/>
      <dgm:spPr/>
      <dgm:t>
        <a:bodyPr/>
        <a:lstStyle/>
        <a:p>
          <a:pPr algn="ctr"/>
          <a:r>
            <a:rPr lang="en-US" sz="800" b="0">
              <a:latin typeface="Times New Roman" panose="02020603050405020304" pitchFamily="18" charset="0"/>
              <a:cs typeface="Times New Roman" panose="02020603050405020304" pitchFamily="18" charset="0"/>
            </a:rPr>
            <a:t>Interview 2_Audio_Chunk_2</a:t>
          </a:r>
          <a:endParaRPr lang="en-US" sz="800">
            <a:latin typeface="Times New Roman" panose="02020603050405020304" pitchFamily="18" charset="0"/>
            <a:cs typeface="Times New Roman" panose="02020603050405020304" pitchFamily="18" charset="0"/>
          </a:endParaRPr>
        </a:p>
      </dgm:t>
    </dgm:pt>
    <dgm:pt modelId="{95D50DD5-042D-476C-A06B-91B13317E678}" type="parTrans" cxnId="{4DE89FC7-9D62-4EE0-BC9C-328B2BDAF7F7}">
      <dgm:prSet/>
      <dgm:spPr/>
      <dgm:t>
        <a:bodyPr/>
        <a:lstStyle/>
        <a:p>
          <a:pPr algn="ctr"/>
          <a:endParaRPr lang="en-US"/>
        </a:p>
      </dgm:t>
    </dgm:pt>
    <dgm:pt modelId="{AEE199EC-9A74-446A-832F-4E3DFD3CB488}" type="sibTrans" cxnId="{4DE89FC7-9D62-4EE0-BC9C-328B2BDAF7F7}">
      <dgm:prSet/>
      <dgm:spPr/>
      <dgm:t>
        <a:bodyPr/>
        <a:lstStyle/>
        <a:p>
          <a:pPr algn="ctr"/>
          <a:endParaRPr lang="en-US"/>
        </a:p>
      </dgm:t>
    </dgm:pt>
    <dgm:pt modelId="{91F59479-A11E-4C10-9F7B-D462DF1B0302}">
      <dgm:prSet phldrT="[Text]" custT="1"/>
      <dgm:spPr/>
      <dgm:t>
        <a:bodyPr/>
        <a:lstStyle/>
        <a:p>
          <a:pPr algn="ctr"/>
          <a:r>
            <a:rPr lang="en-US" sz="800" b="0">
              <a:latin typeface="Times New Roman" panose="02020603050405020304" pitchFamily="18" charset="0"/>
              <a:cs typeface="Times New Roman" panose="02020603050405020304" pitchFamily="18" charset="0"/>
            </a:rPr>
            <a:t>Interview 2_Audio_Chunk_3</a:t>
          </a:r>
          <a:endParaRPr lang="en-US" sz="800">
            <a:latin typeface="Times New Roman" panose="02020603050405020304" pitchFamily="18" charset="0"/>
            <a:cs typeface="Times New Roman" panose="02020603050405020304" pitchFamily="18" charset="0"/>
          </a:endParaRPr>
        </a:p>
      </dgm:t>
    </dgm:pt>
    <dgm:pt modelId="{D8E6AC11-03C0-4E09-8994-8BAFC470DDF7}" type="parTrans" cxnId="{9EA6D2A9-0705-4968-8520-EA8F984E8C1D}">
      <dgm:prSet/>
      <dgm:spPr/>
      <dgm:t>
        <a:bodyPr/>
        <a:lstStyle/>
        <a:p>
          <a:pPr algn="ctr"/>
          <a:endParaRPr lang="en-US"/>
        </a:p>
      </dgm:t>
    </dgm:pt>
    <dgm:pt modelId="{4D7462D9-BA32-4959-84CA-34371A2CC499}" type="sibTrans" cxnId="{9EA6D2A9-0705-4968-8520-EA8F984E8C1D}">
      <dgm:prSet/>
      <dgm:spPr/>
      <dgm:t>
        <a:bodyPr/>
        <a:lstStyle/>
        <a:p>
          <a:pPr algn="ctr"/>
          <a:endParaRPr lang="en-US"/>
        </a:p>
      </dgm:t>
    </dgm:pt>
    <dgm:pt modelId="{F2DE42FD-2BF7-4348-8F05-6AF57E55C588}">
      <dgm:prSet phldrT="[Text]" custT="1"/>
      <dgm:spPr/>
      <dgm:t>
        <a:bodyPr/>
        <a:lstStyle/>
        <a:p>
          <a:pPr algn="ctr"/>
          <a:r>
            <a:rPr lang="en-US" sz="800" b="0">
              <a:latin typeface="Times New Roman" panose="02020603050405020304" pitchFamily="18" charset="0"/>
              <a:cs typeface="Times New Roman" panose="02020603050405020304" pitchFamily="18" charset="0"/>
            </a:rPr>
            <a:t>Interview 2_Audio_Chunk_n</a:t>
          </a:r>
          <a:endParaRPr lang="en-US" sz="800">
            <a:latin typeface="Times New Roman" panose="02020603050405020304" pitchFamily="18" charset="0"/>
            <a:cs typeface="Times New Roman" panose="02020603050405020304" pitchFamily="18" charset="0"/>
          </a:endParaRPr>
        </a:p>
      </dgm:t>
    </dgm:pt>
    <dgm:pt modelId="{44DCE828-CB5D-465E-8F50-504490E10538}" type="parTrans" cxnId="{827F8611-AA93-4E1A-BEB6-976F44034358}">
      <dgm:prSet/>
      <dgm:spPr/>
      <dgm:t>
        <a:bodyPr/>
        <a:lstStyle/>
        <a:p>
          <a:pPr algn="ctr"/>
          <a:endParaRPr lang="en-US"/>
        </a:p>
      </dgm:t>
    </dgm:pt>
    <dgm:pt modelId="{70BCA78F-F26D-4ACC-B7B1-3832770935F9}" type="sibTrans" cxnId="{827F8611-AA93-4E1A-BEB6-976F44034358}">
      <dgm:prSet/>
      <dgm:spPr/>
      <dgm:t>
        <a:bodyPr/>
        <a:lstStyle/>
        <a:p>
          <a:pPr algn="ctr"/>
          <a:endParaRPr lang="en-US"/>
        </a:p>
      </dgm:t>
    </dgm:pt>
    <dgm:pt modelId="{5AD50667-F13E-44F8-8660-DE55D1B510E0}">
      <dgm:prSet phldrT="[Text]" custT="1"/>
      <dgm:spPr/>
      <dgm:t>
        <a:bodyPr/>
        <a:lstStyle/>
        <a:p>
          <a:pPr algn="ctr"/>
          <a:r>
            <a:rPr lang="en-US" sz="1100">
              <a:latin typeface="Times New Roman" panose="02020603050405020304" pitchFamily="18" charset="0"/>
              <a:cs typeface="Times New Roman" panose="02020603050405020304" pitchFamily="18" charset="0"/>
            </a:rPr>
            <a:t>Frames</a:t>
          </a:r>
        </a:p>
      </dgm:t>
    </dgm:pt>
    <dgm:pt modelId="{45B2CC9D-C668-4BCD-9166-0770A7DEC0B9}" type="parTrans" cxnId="{B5D52F92-DF9D-41B1-A9DF-E4AF25D5DE3E}">
      <dgm:prSet/>
      <dgm:spPr/>
      <dgm:t>
        <a:bodyPr/>
        <a:lstStyle/>
        <a:p>
          <a:pPr algn="ctr"/>
          <a:endParaRPr lang="en-US"/>
        </a:p>
      </dgm:t>
    </dgm:pt>
    <dgm:pt modelId="{B05C79EA-BE53-4E88-B6DF-5D3FB2B60941}" type="sibTrans" cxnId="{B5D52F92-DF9D-41B1-A9DF-E4AF25D5DE3E}">
      <dgm:prSet/>
      <dgm:spPr/>
      <dgm:t>
        <a:bodyPr/>
        <a:lstStyle/>
        <a:p>
          <a:pPr algn="ctr"/>
          <a:endParaRPr lang="en-US"/>
        </a:p>
      </dgm:t>
    </dgm:pt>
    <dgm:pt modelId="{232D0E06-1F75-4060-BA0C-53B5C34E673E}">
      <dgm:prSet phldrT="[Text]" custT="1"/>
      <dgm:spPr/>
      <dgm:t>
        <a:bodyPr/>
        <a:lstStyle/>
        <a:p>
          <a:pPr algn="ctr"/>
          <a:r>
            <a:rPr lang="en-US" sz="1100">
              <a:latin typeface="Times New Roman" panose="02020603050405020304" pitchFamily="18" charset="0"/>
              <a:cs typeface="Times New Roman" panose="02020603050405020304" pitchFamily="18" charset="0"/>
            </a:rPr>
            <a:t>Interview_2</a:t>
          </a:r>
        </a:p>
      </dgm:t>
    </dgm:pt>
    <dgm:pt modelId="{1EEADB1E-9D7E-4192-9F43-0805A7252025}" type="parTrans" cxnId="{81F06BA0-C8BA-421B-A4C3-D8A94F46561C}">
      <dgm:prSet/>
      <dgm:spPr/>
      <dgm:t>
        <a:bodyPr/>
        <a:lstStyle/>
        <a:p>
          <a:pPr algn="ctr"/>
          <a:endParaRPr lang="en-US"/>
        </a:p>
      </dgm:t>
    </dgm:pt>
    <dgm:pt modelId="{8196E720-3EFC-46D5-9430-7C710D640E0E}" type="sibTrans" cxnId="{81F06BA0-C8BA-421B-A4C3-D8A94F46561C}">
      <dgm:prSet/>
      <dgm:spPr/>
      <dgm:t>
        <a:bodyPr/>
        <a:lstStyle/>
        <a:p>
          <a:pPr algn="ctr"/>
          <a:endParaRPr lang="en-US"/>
        </a:p>
      </dgm:t>
    </dgm:pt>
    <dgm:pt modelId="{E9BE9393-D6C8-4C60-A130-4DE70A6B63B6}">
      <dgm:prSet phldrT="[Text]" custT="1"/>
      <dgm:spPr/>
      <dgm:t>
        <a:bodyPr/>
        <a:lstStyle/>
        <a:p>
          <a:pPr algn="ctr"/>
          <a:r>
            <a:rPr lang="en-US" sz="1100">
              <a:latin typeface="Times New Roman" panose="02020603050405020304" pitchFamily="18" charset="0"/>
              <a:cs typeface="Times New Roman" panose="02020603050405020304" pitchFamily="18" charset="0"/>
            </a:rPr>
            <a:t>Faces</a:t>
          </a:r>
        </a:p>
      </dgm:t>
    </dgm:pt>
    <dgm:pt modelId="{1471F8B6-BFF1-4A3B-8D2D-C711EB0F4B29}" type="parTrans" cxnId="{B0C3FDCC-A00E-452B-9634-A2C28E827AD2}">
      <dgm:prSet/>
      <dgm:spPr/>
      <dgm:t>
        <a:bodyPr/>
        <a:lstStyle/>
        <a:p>
          <a:pPr algn="ctr"/>
          <a:endParaRPr lang="en-US"/>
        </a:p>
      </dgm:t>
    </dgm:pt>
    <dgm:pt modelId="{CE780B09-1CA9-41C4-8F07-CD3445373285}" type="sibTrans" cxnId="{B0C3FDCC-A00E-452B-9634-A2C28E827AD2}">
      <dgm:prSet/>
      <dgm:spPr/>
      <dgm:t>
        <a:bodyPr/>
        <a:lstStyle/>
        <a:p>
          <a:pPr algn="ctr"/>
          <a:endParaRPr lang="en-US"/>
        </a:p>
      </dgm:t>
    </dgm:pt>
    <dgm:pt modelId="{20A9F332-5528-4A6C-AA05-2C3F87880917}">
      <dgm:prSet phldrT="[Text]" custT="1"/>
      <dgm:spPr/>
      <dgm:t>
        <a:bodyPr/>
        <a:lstStyle/>
        <a:p>
          <a:pPr algn="ctr"/>
          <a:r>
            <a:rPr lang="en-US" sz="800" b="0">
              <a:latin typeface="Times New Roman" panose="02020603050405020304" pitchFamily="18" charset="0"/>
              <a:cs typeface="Times New Roman" panose="02020603050405020304" pitchFamily="18" charset="0"/>
            </a:rPr>
            <a:t>Interview 1_Audio_Chunk_1</a:t>
          </a:r>
        </a:p>
      </dgm:t>
    </dgm:pt>
    <dgm:pt modelId="{AC1EC60A-E50A-4309-9F5D-8E38A90FE936}" type="parTrans" cxnId="{68E212E9-812C-4E12-9C28-847BB0CFA00C}">
      <dgm:prSet/>
      <dgm:spPr/>
      <dgm:t>
        <a:bodyPr/>
        <a:lstStyle/>
        <a:p>
          <a:pPr algn="ctr"/>
          <a:endParaRPr lang="en-US"/>
        </a:p>
      </dgm:t>
    </dgm:pt>
    <dgm:pt modelId="{E7D11BB6-9B52-4749-9F6B-0FA45FB07331}" type="sibTrans" cxnId="{68E212E9-812C-4E12-9C28-847BB0CFA00C}">
      <dgm:prSet/>
      <dgm:spPr/>
      <dgm:t>
        <a:bodyPr/>
        <a:lstStyle/>
        <a:p>
          <a:pPr algn="ctr"/>
          <a:endParaRPr lang="en-US"/>
        </a:p>
      </dgm:t>
    </dgm:pt>
    <dgm:pt modelId="{E832744D-F224-4A7B-9B54-D21E73BDDBA8}">
      <dgm:prSet phldrT="[Text]" custT="1"/>
      <dgm:spPr/>
      <dgm:t>
        <a:bodyPr/>
        <a:lstStyle/>
        <a:p>
          <a:pPr algn="ctr"/>
          <a:r>
            <a:rPr lang="en-US" sz="800" b="0">
              <a:latin typeface="Times New Roman" panose="02020603050405020304" pitchFamily="18" charset="0"/>
              <a:cs typeface="Times New Roman" panose="02020603050405020304" pitchFamily="18" charset="0"/>
            </a:rPr>
            <a:t>Interview 1_Audio_Chunk_2</a:t>
          </a:r>
        </a:p>
      </dgm:t>
    </dgm:pt>
    <dgm:pt modelId="{0B444BC7-E6E2-4537-9C78-8F24315A1250}" type="parTrans" cxnId="{B9E71C6A-6473-4833-8E2F-DB2166E28218}">
      <dgm:prSet/>
      <dgm:spPr/>
      <dgm:t>
        <a:bodyPr/>
        <a:lstStyle/>
        <a:p>
          <a:pPr algn="ctr"/>
          <a:endParaRPr lang="en-US"/>
        </a:p>
      </dgm:t>
    </dgm:pt>
    <dgm:pt modelId="{F1CF6DF9-4332-4164-9968-F82F57FF3F3E}" type="sibTrans" cxnId="{B9E71C6A-6473-4833-8E2F-DB2166E28218}">
      <dgm:prSet/>
      <dgm:spPr/>
      <dgm:t>
        <a:bodyPr/>
        <a:lstStyle/>
        <a:p>
          <a:pPr algn="ctr"/>
          <a:endParaRPr lang="en-US"/>
        </a:p>
      </dgm:t>
    </dgm:pt>
    <dgm:pt modelId="{3B396993-6425-4898-A308-CC735BEC592F}">
      <dgm:prSet phldrT="[Text]" custT="1"/>
      <dgm:spPr/>
      <dgm:t>
        <a:bodyPr/>
        <a:lstStyle/>
        <a:p>
          <a:pPr algn="ctr"/>
          <a:r>
            <a:rPr lang="en-US" sz="1100">
              <a:latin typeface="Times New Roman" panose="02020603050405020304" pitchFamily="18" charset="0"/>
              <a:cs typeface="Times New Roman" panose="02020603050405020304" pitchFamily="18" charset="0"/>
            </a:rPr>
            <a:t>Faces</a:t>
          </a:r>
        </a:p>
      </dgm:t>
    </dgm:pt>
    <dgm:pt modelId="{AB97E7EF-9908-4347-B21C-48E992D257E2}" type="parTrans" cxnId="{4C096687-6D5A-48F8-85E3-D58691CE0FD8}">
      <dgm:prSet/>
      <dgm:spPr/>
      <dgm:t>
        <a:bodyPr/>
        <a:lstStyle/>
        <a:p>
          <a:pPr algn="ctr"/>
          <a:endParaRPr lang="en-US"/>
        </a:p>
      </dgm:t>
    </dgm:pt>
    <dgm:pt modelId="{4A24E8A3-E5B4-4948-9255-82FD4AF526B8}" type="sibTrans" cxnId="{4C096687-6D5A-48F8-85E3-D58691CE0FD8}">
      <dgm:prSet/>
      <dgm:spPr/>
      <dgm:t>
        <a:bodyPr/>
        <a:lstStyle/>
        <a:p>
          <a:pPr algn="ctr"/>
          <a:endParaRPr lang="en-US"/>
        </a:p>
      </dgm:t>
    </dgm:pt>
    <dgm:pt modelId="{98C137B2-972E-4B38-AEE7-BE306551E956}">
      <dgm:prSet phldrT="[Text]" custT="1"/>
      <dgm:spPr/>
      <dgm:t>
        <a:bodyPr/>
        <a:lstStyle/>
        <a:p>
          <a:pPr algn="ctr"/>
          <a:r>
            <a:rPr lang="en-US" sz="800" b="0">
              <a:latin typeface="Times New Roman" panose="02020603050405020304" pitchFamily="18" charset="0"/>
              <a:cs typeface="Times New Roman" panose="02020603050405020304" pitchFamily="18" charset="0"/>
            </a:rPr>
            <a:t>Interview 1_Audio_Chunk_3</a:t>
          </a:r>
        </a:p>
      </dgm:t>
    </dgm:pt>
    <dgm:pt modelId="{7A1CD6C1-D117-486A-9DD1-35423B8AC44A}" type="parTrans" cxnId="{4C024C07-3836-4C13-B3CF-4712F95420B1}">
      <dgm:prSet/>
      <dgm:spPr/>
      <dgm:t>
        <a:bodyPr/>
        <a:lstStyle/>
        <a:p>
          <a:pPr algn="ctr"/>
          <a:endParaRPr lang="en-US"/>
        </a:p>
      </dgm:t>
    </dgm:pt>
    <dgm:pt modelId="{AA84AF0C-6DE7-44DF-A973-79C83CF6FE7D}" type="sibTrans" cxnId="{4C024C07-3836-4C13-B3CF-4712F95420B1}">
      <dgm:prSet/>
      <dgm:spPr/>
      <dgm:t>
        <a:bodyPr/>
        <a:lstStyle/>
        <a:p>
          <a:pPr algn="ctr"/>
          <a:endParaRPr lang="en-US"/>
        </a:p>
      </dgm:t>
    </dgm:pt>
    <dgm:pt modelId="{73842612-C92E-456B-9645-2E3F580C51C6}">
      <dgm:prSet phldrT="[Text]" custT="1"/>
      <dgm:spPr/>
      <dgm:t>
        <a:bodyPr/>
        <a:lstStyle/>
        <a:p>
          <a:pPr algn="ctr"/>
          <a:r>
            <a:rPr lang="en-US" sz="800" b="0">
              <a:latin typeface="Times New Roman" panose="02020603050405020304" pitchFamily="18" charset="0"/>
              <a:cs typeface="Times New Roman" panose="02020603050405020304" pitchFamily="18" charset="0"/>
            </a:rPr>
            <a:t>Interview 1_Audio_Chunk_n</a:t>
          </a:r>
        </a:p>
      </dgm:t>
    </dgm:pt>
    <dgm:pt modelId="{602D8F18-7E1A-4B5F-BA4A-93FBA21E07FF}" type="parTrans" cxnId="{B44BA5F9-E956-4CAB-8F29-114A48899815}">
      <dgm:prSet/>
      <dgm:spPr/>
      <dgm:t>
        <a:bodyPr/>
        <a:lstStyle/>
        <a:p>
          <a:pPr algn="ctr"/>
          <a:endParaRPr lang="en-US"/>
        </a:p>
      </dgm:t>
    </dgm:pt>
    <dgm:pt modelId="{0F0BF307-95F4-41A9-B5DF-34EBE10DC1B3}" type="sibTrans" cxnId="{B44BA5F9-E956-4CAB-8F29-114A48899815}">
      <dgm:prSet/>
      <dgm:spPr/>
      <dgm:t>
        <a:bodyPr/>
        <a:lstStyle/>
        <a:p>
          <a:pPr algn="ctr"/>
          <a:endParaRPr lang="en-US"/>
        </a:p>
      </dgm:t>
    </dgm:pt>
    <dgm:pt modelId="{E9D8E95E-F665-4423-A414-896E9836705F}">
      <dgm:prSet phldrT="[Text]" custT="1"/>
      <dgm:spPr/>
      <dgm:t>
        <a:bodyPr/>
        <a:lstStyle/>
        <a:p>
          <a:pPr algn="ctr"/>
          <a:r>
            <a:rPr lang="en-US" sz="1100">
              <a:latin typeface="Times New Roman" panose="02020603050405020304" pitchFamily="18" charset="0"/>
              <a:cs typeface="Times New Roman" panose="02020603050405020304" pitchFamily="18" charset="0"/>
            </a:rPr>
            <a:t>Audio Tracks</a:t>
          </a:r>
        </a:p>
      </dgm:t>
    </dgm:pt>
    <dgm:pt modelId="{3EBA0338-58E9-4B01-ADAF-E5A1212C9211}" type="parTrans" cxnId="{38239D44-7B64-460A-8D12-0D50DB210342}">
      <dgm:prSet/>
      <dgm:spPr/>
      <dgm:t>
        <a:bodyPr/>
        <a:lstStyle/>
        <a:p>
          <a:pPr algn="ctr"/>
          <a:endParaRPr lang="en-US"/>
        </a:p>
      </dgm:t>
    </dgm:pt>
    <dgm:pt modelId="{7B8012DC-09BC-4591-904C-1DEBD67FFE26}" type="sibTrans" cxnId="{38239D44-7B64-460A-8D12-0D50DB210342}">
      <dgm:prSet/>
      <dgm:spPr/>
      <dgm:t>
        <a:bodyPr/>
        <a:lstStyle/>
        <a:p>
          <a:pPr algn="ctr"/>
          <a:endParaRPr lang="en-US"/>
        </a:p>
      </dgm:t>
    </dgm:pt>
    <dgm:pt modelId="{C874F16B-08B4-4001-8CE2-615DFA822A89}">
      <dgm:prSet phldrT="[Text]" custT="1"/>
      <dgm:spPr/>
      <dgm:t>
        <a:bodyPr/>
        <a:lstStyle/>
        <a:p>
          <a:pPr algn="ctr"/>
          <a:r>
            <a:rPr lang="en-US" sz="1100">
              <a:latin typeface="Times New Roman" panose="02020603050405020304" pitchFamily="18" charset="0"/>
              <a:cs typeface="Times New Roman" panose="02020603050405020304" pitchFamily="18" charset="0"/>
            </a:rPr>
            <a:t>Audio Tracks</a:t>
          </a:r>
        </a:p>
      </dgm:t>
    </dgm:pt>
    <dgm:pt modelId="{9D731960-7D79-4188-8E13-68367E2C1CA2}" type="parTrans" cxnId="{872B4268-AB63-4E08-AFFB-E80B8F6CAACB}">
      <dgm:prSet/>
      <dgm:spPr/>
      <dgm:t>
        <a:bodyPr/>
        <a:lstStyle/>
        <a:p>
          <a:pPr algn="ctr"/>
          <a:endParaRPr lang="en-US"/>
        </a:p>
      </dgm:t>
    </dgm:pt>
    <dgm:pt modelId="{5FAF5FF8-63AA-4D69-9E54-59F2D8574F07}" type="sibTrans" cxnId="{872B4268-AB63-4E08-AFFB-E80B8F6CAACB}">
      <dgm:prSet/>
      <dgm:spPr/>
      <dgm:t>
        <a:bodyPr/>
        <a:lstStyle/>
        <a:p>
          <a:pPr algn="ctr"/>
          <a:endParaRPr lang="en-US"/>
        </a:p>
      </dgm:t>
    </dgm:pt>
    <dgm:pt modelId="{310CFCED-BDAE-4168-B601-0F74DAA7C5A6}" type="pres">
      <dgm:prSet presAssocID="{E4F35FFF-18F5-4569-B282-BE93978AE6C0}" presName="mainComposite" presStyleCnt="0">
        <dgm:presLayoutVars>
          <dgm:chPref val="1"/>
          <dgm:dir/>
          <dgm:animOne val="branch"/>
          <dgm:animLvl val="lvl"/>
          <dgm:resizeHandles val="exact"/>
        </dgm:presLayoutVars>
      </dgm:prSet>
      <dgm:spPr/>
    </dgm:pt>
    <dgm:pt modelId="{86A7B925-E2FE-4A6F-B586-F3E4CBC9B3C5}" type="pres">
      <dgm:prSet presAssocID="{E4F35FFF-18F5-4569-B282-BE93978AE6C0}" presName="hierFlow" presStyleCnt="0"/>
      <dgm:spPr/>
    </dgm:pt>
    <dgm:pt modelId="{E42F6794-75A3-456E-BF6C-622ED8308552}" type="pres">
      <dgm:prSet presAssocID="{E4F35FFF-18F5-4569-B282-BE93978AE6C0}" presName="hierChild1" presStyleCnt="0">
        <dgm:presLayoutVars>
          <dgm:chPref val="1"/>
          <dgm:animOne val="branch"/>
          <dgm:animLvl val="lvl"/>
        </dgm:presLayoutVars>
      </dgm:prSet>
      <dgm:spPr/>
    </dgm:pt>
    <dgm:pt modelId="{048C860F-FA21-4BA7-A9A9-7B4475209595}" type="pres">
      <dgm:prSet presAssocID="{FD50FF66-0E31-438F-AD68-0AD185894D44}" presName="Name17" presStyleCnt="0"/>
      <dgm:spPr/>
    </dgm:pt>
    <dgm:pt modelId="{2836EF33-1EFB-4978-B9F2-C16DB8447C2B}" type="pres">
      <dgm:prSet presAssocID="{FD50FF66-0E31-438F-AD68-0AD185894D44}" presName="level1Shape" presStyleLbl="node0" presStyleIdx="0" presStyleCnt="1" custScaleX="123836">
        <dgm:presLayoutVars>
          <dgm:chPref val="3"/>
        </dgm:presLayoutVars>
      </dgm:prSet>
      <dgm:spPr/>
    </dgm:pt>
    <dgm:pt modelId="{8E42D587-F082-43A3-B60C-8B4DF6DDFE50}" type="pres">
      <dgm:prSet presAssocID="{FD50FF66-0E31-438F-AD68-0AD185894D44}" presName="hierChild2" presStyleCnt="0"/>
      <dgm:spPr/>
    </dgm:pt>
    <dgm:pt modelId="{DED457C7-FFDF-4820-BD92-4B5DFBD7A754}" type="pres">
      <dgm:prSet presAssocID="{C1EF83C1-92E2-4FCC-8108-E325DE242675}" presName="Name25" presStyleLbl="parChTrans1D2" presStyleIdx="0" presStyleCnt="2"/>
      <dgm:spPr/>
    </dgm:pt>
    <dgm:pt modelId="{A1DD8573-37BD-4330-A600-5FC5AAF4C273}" type="pres">
      <dgm:prSet presAssocID="{C1EF83C1-92E2-4FCC-8108-E325DE242675}" presName="connTx" presStyleLbl="parChTrans1D2" presStyleIdx="0" presStyleCnt="2"/>
      <dgm:spPr/>
    </dgm:pt>
    <dgm:pt modelId="{5E06D164-8B74-476F-85F1-DFD22A467762}" type="pres">
      <dgm:prSet presAssocID="{BCE133DC-48E5-4D00-A15E-AD53E8329253}" presName="Name30" presStyleCnt="0"/>
      <dgm:spPr/>
    </dgm:pt>
    <dgm:pt modelId="{437D908D-7EB8-42FA-BA6A-2C201F4ED0E9}" type="pres">
      <dgm:prSet presAssocID="{BCE133DC-48E5-4D00-A15E-AD53E8329253}" presName="level2Shape" presStyleLbl="node2" presStyleIdx="0" presStyleCnt="2" custScaleX="123836"/>
      <dgm:spPr/>
    </dgm:pt>
    <dgm:pt modelId="{7DEF5501-89E0-4E7F-8251-48170664F181}" type="pres">
      <dgm:prSet presAssocID="{BCE133DC-48E5-4D00-A15E-AD53E8329253}" presName="hierChild3" presStyleCnt="0"/>
      <dgm:spPr/>
    </dgm:pt>
    <dgm:pt modelId="{3E011BA8-A1BB-41CE-80BC-A9493DFA4145}" type="pres">
      <dgm:prSet presAssocID="{49F2448B-E5FD-4352-84FB-6ED4F6FDCE07}" presName="Name25" presStyleLbl="parChTrans1D3" presStyleIdx="0" presStyleCnt="6"/>
      <dgm:spPr/>
    </dgm:pt>
    <dgm:pt modelId="{5253587F-0E94-4DC6-96C7-C14FADF5F132}" type="pres">
      <dgm:prSet presAssocID="{49F2448B-E5FD-4352-84FB-6ED4F6FDCE07}" presName="connTx" presStyleLbl="parChTrans1D3" presStyleIdx="0" presStyleCnt="6"/>
      <dgm:spPr/>
    </dgm:pt>
    <dgm:pt modelId="{CD28D229-9C1F-4CC3-A294-F7EDC648D15C}" type="pres">
      <dgm:prSet presAssocID="{CA7B4832-9581-45C3-8777-589D3871C01B}" presName="Name30" presStyleCnt="0"/>
      <dgm:spPr/>
    </dgm:pt>
    <dgm:pt modelId="{F4EAEFC1-BD42-4A92-983D-C1CC637D3906}" type="pres">
      <dgm:prSet presAssocID="{CA7B4832-9581-45C3-8777-589D3871C01B}" presName="level2Shape" presStyleLbl="node3" presStyleIdx="0" presStyleCnt="6" custScaleX="105864"/>
      <dgm:spPr/>
    </dgm:pt>
    <dgm:pt modelId="{87EFF1F7-709D-42D6-B3A7-554F36EA4BC5}" type="pres">
      <dgm:prSet presAssocID="{CA7B4832-9581-45C3-8777-589D3871C01B}" presName="hierChild3" presStyleCnt="0"/>
      <dgm:spPr/>
    </dgm:pt>
    <dgm:pt modelId="{380C4D28-D247-4182-A304-CFC883E597E7}" type="pres">
      <dgm:prSet presAssocID="{1471F8B6-BFF1-4A3B-8D2D-C711EB0F4B29}" presName="Name25" presStyleLbl="parChTrans1D3" presStyleIdx="1" presStyleCnt="6"/>
      <dgm:spPr/>
    </dgm:pt>
    <dgm:pt modelId="{5783D62F-87BE-42DF-8886-46EDDCFD7037}" type="pres">
      <dgm:prSet presAssocID="{1471F8B6-BFF1-4A3B-8D2D-C711EB0F4B29}" presName="connTx" presStyleLbl="parChTrans1D3" presStyleIdx="1" presStyleCnt="6"/>
      <dgm:spPr/>
    </dgm:pt>
    <dgm:pt modelId="{781F4468-4F6C-4E5C-8D6F-79955F4965EF}" type="pres">
      <dgm:prSet presAssocID="{E9BE9393-D6C8-4C60-A130-4DE70A6B63B6}" presName="Name30" presStyleCnt="0"/>
      <dgm:spPr/>
    </dgm:pt>
    <dgm:pt modelId="{2EA00ECD-8E2E-4BC2-98EE-40E6D9198138}" type="pres">
      <dgm:prSet presAssocID="{E9BE9393-D6C8-4C60-A130-4DE70A6B63B6}" presName="level2Shape" presStyleLbl="node3" presStyleIdx="1" presStyleCnt="6"/>
      <dgm:spPr/>
    </dgm:pt>
    <dgm:pt modelId="{91CE15C6-740B-4BDE-AE80-8A0FD67BD81A}" type="pres">
      <dgm:prSet presAssocID="{E9BE9393-D6C8-4C60-A130-4DE70A6B63B6}" presName="hierChild3" presStyleCnt="0"/>
      <dgm:spPr/>
    </dgm:pt>
    <dgm:pt modelId="{BE294222-4B2B-4711-AD7F-2E4F14F4E085}" type="pres">
      <dgm:prSet presAssocID="{3EBA0338-58E9-4B01-ADAF-E5A1212C9211}" presName="Name25" presStyleLbl="parChTrans1D3" presStyleIdx="2" presStyleCnt="6"/>
      <dgm:spPr/>
    </dgm:pt>
    <dgm:pt modelId="{B782C48E-7B91-483B-B02C-B4DBD370DE11}" type="pres">
      <dgm:prSet presAssocID="{3EBA0338-58E9-4B01-ADAF-E5A1212C9211}" presName="connTx" presStyleLbl="parChTrans1D3" presStyleIdx="2" presStyleCnt="6"/>
      <dgm:spPr/>
    </dgm:pt>
    <dgm:pt modelId="{A31A15B1-A1D7-42F9-85B3-959FC8C751C6}" type="pres">
      <dgm:prSet presAssocID="{E9D8E95E-F665-4423-A414-896E9836705F}" presName="Name30" presStyleCnt="0"/>
      <dgm:spPr/>
    </dgm:pt>
    <dgm:pt modelId="{E0256D66-8B18-4DE8-AE0C-B60D2C7EAD13}" type="pres">
      <dgm:prSet presAssocID="{E9D8E95E-F665-4423-A414-896E9836705F}" presName="level2Shape" presStyleLbl="node3" presStyleIdx="2" presStyleCnt="6"/>
      <dgm:spPr/>
    </dgm:pt>
    <dgm:pt modelId="{9A678A38-2BFD-4EBF-9C2D-0180A5F03A43}" type="pres">
      <dgm:prSet presAssocID="{E9D8E95E-F665-4423-A414-896E9836705F}" presName="hierChild3" presStyleCnt="0"/>
      <dgm:spPr/>
    </dgm:pt>
    <dgm:pt modelId="{4CF35E60-0B4D-43F0-AB50-817AFBE33E10}" type="pres">
      <dgm:prSet presAssocID="{AC1EC60A-E50A-4309-9F5D-8E38A90FE936}" presName="Name25" presStyleLbl="parChTrans1D4" presStyleIdx="0" presStyleCnt="8"/>
      <dgm:spPr/>
    </dgm:pt>
    <dgm:pt modelId="{F9DF9467-C1C7-4DBE-B10D-3E7107EF6367}" type="pres">
      <dgm:prSet presAssocID="{AC1EC60A-E50A-4309-9F5D-8E38A90FE936}" presName="connTx" presStyleLbl="parChTrans1D4" presStyleIdx="0" presStyleCnt="8"/>
      <dgm:spPr/>
    </dgm:pt>
    <dgm:pt modelId="{B43BFC42-E6E6-42BE-9575-AF7E13D01A4D}" type="pres">
      <dgm:prSet presAssocID="{20A9F332-5528-4A6C-AA05-2C3F87880917}" presName="Name30" presStyleCnt="0"/>
      <dgm:spPr/>
    </dgm:pt>
    <dgm:pt modelId="{8C7B22ED-0F09-4BE0-BE68-CE085273EFCB}" type="pres">
      <dgm:prSet presAssocID="{20A9F332-5528-4A6C-AA05-2C3F87880917}" presName="level2Shape" presStyleLbl="node4" presStyleIdx="0" presStyleCnt="8"/>
      <dgm:spPr/>
    </dgm:pt>
    <dgm:pt modelId="{967A28F7-2F36-4FB2-83D3-F12540548F46}" type="pres">
      <dgm:prSet presAssocID="{20A9F332-5528-4A6C-AA05-2C3F87880917}" presName="hierChild3" presStyleCnt="0"/>
      <dgm:spPr/>
    </dgm:pt>
    <dgm:pt modelId="{43AEFF7E-A9A5-4CBE-B883-3F73592D1430}" type="pres">
      <dgm:prSet presAssocID="{0B444BC7-E6E2-4537-9C78-8F24315A1250}" presName="Name25" presStyleLbl="parChTrans1D4" presStyleIdx="1" presStyleCnt="8"/>
      <dgm:spPr/>
    </dgm:pt>
    <dgm:pt modelId="{4450C07D-044C-4594-B730-F5324FE19C0A}" type="pres">
      <dgm:prSet presAssocID="{0B444BC7-E6E2-4537-9C78-8F24315A1250}" presName="connTx" presStyleLbl="parChTrans1D4" presStyleIdx="1" presStyleCnt="8"/>
      <dgm:spPr/>
    </dgm:pt>
    <dgm:pt modelId="{1660B47F-5F7E-4713-9A2E-768650CBEDC5}" type="pres">
      <dgm:prSet presAssocID="{E832744D-F224-4A7B-9B54-D21E73BDDBA8}" presName="Name30" presStyleCnt="0"/>
      <dgm:spPr/>
    </dgm:pt>
    <dgm:pt modelId="{4A9A91B8-A389-48E4-9742-0EC8AE9BD283}" type="pres">
      <dgm:prSet presAssocID="{E832744D-F224-4A7B-9B54-D21E73BDDBA8}" presName="level2Shape" presStyleLbl="node4" presStyleIdx="1" presStyleCnt="8"/>
      <dgm:spPr/>
    </dgm:pt>
    <dgm:pt modelId="{1E6ABC5A-50D6-4E9D-B015-30843D8C6879}" type="pres">
      <dgm:prSet presAssocID="{E832744D-F224-4A7B-9B54-D21E73BDDBA8}" presName="hierChild3" presStyleCnt="0"/>
      <dgm:spPr/>
    </dgm:pt>
    <dgm:pt modelId="{395B5C98-5980-4013-8108-86AE36B86A73}" type="pres">
      <dgm:prSet presAssocID="{7A1CD6C1-D117-486A-9DD1-35423B8AC44A}" presName="Name25" presStyleLbl="parChTrans1D4" presStyleIdx="2" presStyleCnt="8"/>
      <dgm:spPr/>
    </dgm:pt>
    <dgm:pt modelId="{4874B154-E43F-40F6-84C9-1AA809AF2B4C}" type="pres">
      <dgm:prSet presAssocID="{7A1CD6C1-D117-486A-9DD1-35423B8AC44A}" presName="connTx" presStyleLbl="parChTrans1D4" presStyleIdx="2" presStyleCnt="8"/>
      <dgm:spPr/>
    </dgm:pt>
    <dgm:pt modelId="{4F14C4FC-C7D3-4E84-9606-E3596A99EFD3}" type="pres">
      <dgm:prSet presAssocID="{98C137B2-972E-4B38-AEE7-BE306551E956}" presName="Name30" presStyleCnt="0"/>
      <dgm:spPr/>
    </dgm:pt>
    <dgm:pt modelId="{3F4964EB-668A-4298-AF14-6E9A6E23015F}" type="pres">
      <dgm:prSet presAssocID="{98C137B2-972E-4B38-AEE7-BE306551E956}" presName="level2Shape" presStyleLbl="node4" presStyleIdx="2" presStyleCnt="8"/>
      <dgm:spPr/>
    </dgm:pt>
    <dgm:pt modelId="{E9772515-50A9-4303-8ECA-18BD60A16807}" type="pres">
      <dgm:prSet presAssocID="{98C137B2-972E-4B38-AEE7-BE306551E956}" presName="hierChild3" presStyleCnt="0"/>
      <dgm:spPr/>
    </dgm:pt>
    <dgm:pt modelId="{EE27B298-A21E-4593-82AE-43E8D7E9EB8D}" type="pres">
      <dgm:prSet presAssocID="{602D8F18-7E1A-4B5F-BA4A-93FBA21E07FF}" presName="Name25" presStyleLbl="parChTrans1D4" presStyleIdx="3" presStyleCnt="8"/>
      <dgm:spPr/>
    </dgm:pt>
    <dgm:pt modelId="{D2C91874-7922-4C75-A01B-A50B164BB899}" type="pres">
      <dgm:prSet presAssocID="{602D8F18-7E1A-4B5F-BA4A-93FBA21E07FF}" presName="connTx" presStyleLbl="parChTrans1D4" presStyleIdx="3" presStyleCnt="8"/>
      <dgm:spPr/>
    </dgm:pt>
    <dgm:pt modelId="{25312733-552D-43F5-831B-D8B1F1AE5364}" type="pres">
      <dgm:prSet presAssocID="{73842612-C92E-456B-9645-2E3F580C51C6}" presName="Name30" presStyleCnt="0"/>
      <dgm:spPr/>
    </dgm:pt>
    <dgm:pt modelId="{CA1D0790-4475-4978-8E8F-34237761E66D}" type="pres">
      <dgm:prSet presAssocID="{73842612-C92E-456B-9645-2E3F580C51C6}" presName="level2Shape" presStyleLbl="node4" presStyleIdx="3" presStyleCnt="8"/>
      <dgm:spPr/>
    </dgm:pt>
    <dgm:pt modelId="{42C74D86-B6B0-4118-9429-3E004570C818}" type="pres">
      <dgm:prSet presAssocID="{73842612-C92E-456B-9645-2E3F580C51C6}" presName="hierChild3" presStyleCnt="0"/>
      <dgm:spPr/>
    </dgm:pt>
    <dgm:pt modelId="{7AAA07E9-EEA0-43BE-AD09-3AD0752D5A59}" type="pres">
      <dgm:prSet presAssocID="{1EEADB1E-9D7E-4192-9F43-0805A7252025}" presName="Name25" presStyleLbl="parChTrans1D2" presStyleIdx="1" presStyleCnt="2"/>
      <dgm:spPr/>
    </dgm:pt>
    <dgm:pt modelId="{531B6CDA-E7FA-4D2A-A164-128D37A110CF}" type="pres">
      <dgm:prSet presAssocID="{1EEADB1E-9D7E-4192-9F43-0805A7252025}" presName="connTx" presStyleLbl="parChTrans1D2" presStyleIdx="1" presStyleCnt="2"/>
      <dgm:spPr/>
    </dgm:pt>
    <dgm:pt modelId="{DF9E00DD-835E-4119-A6B7-D140798E9140}" type="pres">
      <dgm:prSet presAssocID="{232D0E06-1F75-4060-BA0C-53B5C34E673E}" presName="Name30" presStyleCnt="0"/>
      <dgm:spPr/>
    </dgm:pt>
    <dgm:pt modelId="{C7E4C186-45C0-4210-B8C3-9099B373FE39}" type="pres">
      <dgm:prSet presAssocID="{232D0E06-1F75-4060-BA0C-53B5C34E673E}" presName="level2Shape" presStyleLbl="node2" presStyleIdx="1" presStyleCnt="2"/>
      <dgm:spPr/>
    </dgm:pt>
    <dgm:pt modelId="{2FD2255D-9D8E-4319-80F0-E0D0C50400A7}" type="pres">
      <dgm:prSet presAssocID="{232D0E06-1F75-4060-BA0C-53B5C34E673E}" presName="hierChild3" presStyleCnt="0"/>
      <dgm:spPr/>
    </dgm:pt>
    <dgm:pt modelId="{4144E775-5BF0-432B-AD9E-C78639F98139}" type="pres">
      <dgm:prSet presAssocID="{45B2CC9D-C668-4BCD-9166-0770A7DEC0B9}" presName="Name25" presStyleLbl="parChTrans1D3" presStyleIdx="3" presStyleCnt="6"/>
      <dgm:spPr/>
    </dgm:pt>
    <dgm:pt modelId="{6E468BF5-EAC8-401C-A788-EA74F7D2C788}" type="pres">
      <dgm:prSet presAssocID="{45B2CC9D-C668-4BCD-9166-0770A7DEC0B9}" presName="connTx" presStyleLbl="parChTrans1D3" presStyleIdx="3" presStyleCnt="6"/>
      <dgm:spPr/>
    </dgm:pt>
    <dgm:pt modelId="{B09193AD-BE92-4952-ACBD-4D055255677E}" type="pres">
      <dgm:prSet presAssocID="{5AD50667-F13E-44F8-8660-DE55D1B510E0}" presName="Name30" presStyleCnt="0"/>
      <dgm:spPr/>
    </dgm:pt>
    <dgm:pt modelId="{F9D11308-1C01-4A42-BC3C-120FD727A6FC}" type="pres">
      <dgm:prSet presAssocID="{5AD50667-F13E-44F8-8660-DE55D1B510E0}" presName="level2Shape" presStyleLbl="node3" presStyleIdx="3" presStyleCnt="6"/>
      <dgm:spPr/>
    </dgm:pt>
    <dgm:pt modelId="{1E7EB8ED-9223-4F94-9F7E-6DC5110D88F2}" type="pres">
      <dgm:prSet presAssocID="{5AD50667-F13E-44F8-8660-DE55D1B510E0}" presName="hierChild3" presStyleCnt="0"/>
      <dgm:spPr/>
    </dgm:pt>
    <dgm:pt modelId="{3F1945A2-2FD6-41EA-9646-3E379F9756A2}" type="pres">
      <dgm:prSet presAssocID="{AB97E7EF-9908-4347-B21C-48E992D257E2}" presName="Name25" presStyleLbl="parChTrans1D3" presStyleIdx="4" presStyleCnt="6"/>
      <dgm:spPr/>
    </dgm:pt>
    <dgm:pt modelId="{1E2B70DC-17E1-46CD-81F6-FBE0F1C3C065}" type="pres">
      <dgm:prSet presAssocID="{AB97E7EF-9908-4347-B21C-48E992D257E2}" presName="connTx" presStyleLbl="parChTrans1D3" presStyleIdx="4" presStyleCnt="6"/>
      <dgm:spPr/>
    </dgm:pt>
    <dgm:pt modelId="{0A3298B7-501A-4A1C-85F8-06A05CE5E6FE}" type="pres">
      <dgm:prSet presAssocID="{3B396993-6425-4898-A308-CC735BEC592F}" presName="Name30" presStyleCnt="0"/>
      <dgm:spPr/>
    </dgm:pt>
    <dgm:pt modelId="{445646C1-0DAF-4C8E-8DCB-8581AB84751D}" type="pres">
      <dgm:prSet presAssocID="{3B396993-6425-4898-A308-CC735BEC592F}" presName="level2Shape" presStyleLbl="node3" presStyleIdx="4" presStyleCnt="6"/>
      <dgm:spPr/>
    </dgm:pt>
    <dgm:pt modelId="{306642E3-EDF3-412F-BE2E-F3617511C2DB}" type="pres">
      <dgm:prSet presAssocID="{3B396993-6425-4898-A308-CC735BEC592F}" presName="hierChild3" presStyleCnt="0"/>
      <dgm:spPr/>
    </dgm:pt>
    <dgm:pt modelId="{E094EB11-0DA7-46E3-B966-4428E57DFBE7}" type="pres">
      <dgm:prSet presAssocID="{9D731960-7D79-4188-8E13-68367E2C1CA2}" presName="Name25" presStyleLbl="parChTrans1D3" presStyleIdx="5" presStyleCnt="6"/>
      <dgm:spPr/>
    </dgm:pt>
    <dgm:pt modelId="{4406315D-D61E-4E1D-8FC7-E562C10420F8}" type="pres">
      <dgm:prSet presAssocID="{9D731960-7D79-4188-8E13-68367E2C1CA2}" presName="connTx" presStyleLbl="parChTrans1D3" presStyleIdx="5" presStyleCnt="6"/>
      <dgm:spPr/>
    </dgm:pt>
    <dgm:pt modelId="{DFFFB1C6-7A39-4214-A031-A70FB7FE17A8}" type="pres">
      <dgm:prSet presAssocID="{C874F16B-08B4-4001-8CE2-615DFA822A89}" presName="Name30" presStyleCnt="0"/>
      <dgm:spPr/>
    </dgm:pt>
    <dgm:pt modelId="{AF758A43-8FD2-4AAD-BCC3-9B80CB915520}" type="pres">
      <dgm:prSet presAssocID="{C874F16B-08B4-4001-8CE2-615DFA822A89}" presName="level2Shape" presStyleLbl="node3" presStyleIdx="5" presStyleCnt="6"/>
      <dgm:spPr/>
    </dgm:pt>
    <dgm:pt modelId="{6A504B40-8301-4025-9D88-AD0203BEABAD}" type="pres">
      <dgm:prSet presAssocID="{C874F16B-08B4-4001-8CE2-615DFA822A89}" presName="hierChild3" presStyleCnt="0"/>
      <dgm:spPr/>
    </dgm:pt>
    <dgm:pt modelId="{DF183C4E-ADF9-41F9-93CE-0C53E1DF45CC}" type="pres">
      <dgm:prSet presAssocID="{DA0CCD9B-73CB-40E0-83DB-32316C923E64}" presName="Name25" presStyleLbl="parChTrans1D4" presStyleIdx="4" presStyleCnt="8"/>
      <dgm:spPr/>
    </dgm:pt>
    <dgm:pt modelId="{D796048C-839C-481D-A8F4-8CDBCD5969D4}" type="pres">
      <dgm:prSet presAssocID="{DA0CCD9B-73CB-40E0-83DB-32316C923E64}" presName="connTx" presStyleLbl="parChTrans1D4" presStyleIdx="4" presStyleCnt="8"/>
      <dgm:spPr/>
    </dgm:pt>
    <dgm:pt modelId="{189CDE35-A71D-4B4D-9D88-488A361EB8E3}" type="pres">
      <dgm:prSet presAssocID="{C7114C46-0CD9-4C42-BF53-8ACD0BEB21A5}" presName="Name30" presStyleCnt="0"/>
      <dgm:spPr/>
    </dgm:pt>
    <dgm:pt modelId="{A34899B8-A8E0-4F13-80B1-E260BA4D5CAE}" type="pres">
      <dgm:prSet presAssocID="{C7114C46-0CD9-4C42-BF53-8ACD0BEB21A5}" presName="level2Shape" presStyleLbl="node4" presStyleIdx="4" presStyleCnt="8" custLinFactNeighborX="19090"/>
      <dgm:spPr/>
    </dgm:pt>
    <dgm:pt modelId="{46D60CE7-60DB-41DB-965B-9579DDFCA1EB}" type="pres">
      <dgm:prSet presAssocID="{C7114C46-0CD9-4C42-BF53-8ACD0BEB21A5}" presName="hierChild3" presStyleCnt="0"/>
      <dgm:spPr/>
    </dgm:pt>
    <dgm:pt modelId="{4E600094-5AC3-4D66-8F11-69F0FC45F6C5}" type="pres">
      <dgm:prSet presAssocID="{95D50DD5-042D-476C-A06B-91B13317E678}" presName="Name25" presStyleLbl="parChTrans1D4" presStyleIdx="5" presStyleCnt="8"/>
      <dgm:spPr/>
    </dgm:pt>
    <dgm:pt modelId="{D7786E0C-6D16-4410-ADCD-F82C249320F7}" type="pres">
      <dgm:prSet presAssocID="{95D50DD5-042D-476C-A06B-91B13317E678}" presName="connTx" presStyleLbl="parChTrans1D4" presStyleIdx="5" presStyleCnt="8"/>
      <dgm:spPr/>
    </dgm:pt>
    <dgm:pt modelId="{B568A8E0-CF27-499D-9E56-DD15C8FF3EEA}" type="pres">
      <dgm:prSet presAssocID="{D7C4BF7E-B08A-4D0C-90E2-F3B77B31AB15}" presName="Name30" presStyleCnt="0"/>
      <dgm:spPr/>
    </dgm:pt>
    <dgm:pt modelId="{B67AE347-E580-41C3-9DD8-F032C87DF0D6}" type="pres">
      <dgm:prSet presAssocID="{D7C4BF7E-B08A-4D0C-90E2-F3B77B31AB15}" presName="level2Shape" presStyleLbl="node4" presStyleIdx="5" presStyleCnt="8" custLinFactNeighborX="17897"/>
      <dgm:spPr/>
    </dgm:pt>
    <dgm:pt modelId="{DC2539B2-7541-457B-AE7D-180497496F1D}" type="pres">
      <dgm:prSet presAssocID="{D7C4BF7E-B08A-4D0C-90E2-F3B77B31AB15}" presName="hierChild3" presStyleCnt="0"/>
      <dgm:spPr/>
    </dgm:pt>
    <dgm:pt modelId="{FF4FB71A-D34F-4462-B518-BF07A7B36572}" type="pres">
      <dgm:prSet presAssocID="{D8E6AC11-03C0-4E09-8994-8BAFC470DDF7}" presName="Name25" presStyleLbl="parChTrans1D4" presStyleIdx="6" presStyleCnt="8"/>
      <dgm:spPr/>
    </dgm:pt>
    <dgm:pt modelId="{3C7B79B3-C075-48CD-A981-23B82833E0EC}" type="pres">
      <dgm:prSet presAssocID="{D8E6AC11-03C0-4E09-8994-8BAFC470DDF7}" presName="connTx" presStyleLbl="parChTrans1D4" presStyleIdx="6" presStyleCnt="8"/>
      <dgm:spPr/>
    </dgm:pt>
    <dgm:pt modelId="{93048386-9D92-4F51-9F6D-6B8A6348E695}" type="pres">
      <dgm:prSet presAssocID="{91F59479-A11E-4C10-9F7B-D462DF1B0302}" presName="Name30" presStyleCnt="0"/>
      <dgm:spPr/>
    </dgm:pt>
    <dgm:pt modelId="{3DB31539-5AFB-42C3-95E4-049C50C3A99C}" type="pres">
      <dgm:prSet presAssocID="{91F59479-A11E-4C10-9F7B-D462DF1B0302}" presName="level2Shape" presStyleLbl="node4" presStyleIdx="6" presStyleCnt="8" custLinFactNeighborX="19090"/>
      <dgm:spPr/>
    </dgm:pt>
    <dgm:pt modelId="{2FFF613D-7135-4FE4-8FB3-7AD2E084AA8F}" type="pres">
      <dgm:prSet presAssocID="{91F59479-A11E-4C10-9F7B-D462DF1B0302}" presName="hierChild3" presStyleCnt="0"/>
      <dgm:spPr/>
    </dgm:pt>
    <dgm:pt modelId="{73555671-DC5E-490E-BED7-6F7B24E85DD0}" type="pres">
      <dgm:prSet presAssocID="{44DCE828-CB5D-465E-8F50-504490E10538}" presName="Name25" presStyleLbl="parChTrans1D4" presStyleIdx="7" presStyleCnt="8"/>
      <dgm:spPr/>
    </dgm:pt>
    <dgm:pt modelId="{96D983E3-7386-40EE-99AD-2351A707D21A}" type="pres">
      <dgm:prSet presAssocID="{44DCE828-CB5D-465E-8F50-504490E10538}" presName="connTx" presStyleLbl="parChTrans1D4" presStyleIdx="7" presStyleCnt="8"/>
      <dgm:spPr/>
    </dgm:pt>
    <dgm:pt modelId="{1845AAA8-E74D-45BC-AE43-2CEC255CC1C0}" type="pres">
      <dgm:prSet presAssocID="{F2DE42FD-2BF7-4348-8F05-6AF57E55C588}" presName="Name30" presStyleCnt="0"/>
      <dgm:spPr/>
    </dgm:pt>
    <dgm:pt modelId="{2A0F53B4-5793-4AB6-8B2C-F115A48C5D88}" type="pres">
      <dgm:prSet presAssocID="{F2DE42FD-2BF7-4348-8F05-6AF57E55C588}" presName="level2Shape" presStyleLbl="node4" presStyleIdx="7" presStyleCnt="8" custLinFactNeighborX="17897" custLinFactNeighborY="-2386"/>
      <dgm:spPr/>
    </dgm:pt>
    <dgm:pt modelId="{76CFCDF2-3BA4-4124-91B3-5CE18A753990}" type="pres">
      <dgm:prSet presAssocID="{F2DE42FD-2BF7-4348-8F05-6AF57E55C588}" presName="hierChild3" presStyleCnt="0"/>
      <dgm:spPr/>
    </dgm:pt>
    <dgm:pt modelId="{52CFB0EE-682C-4830-80D0-8C5C05312073}" type="pres">
      <dgm:prSet presAssocID="{E4F35FFF-18F5-4569-B282-BE93978AE6C0}" presName="bgShapesFlow" presStyleCnt="0"/>
      <dgm:spPr/>
    </dgm:pt>
  </dgm:ptLst>
  <dgm:cxnLst>
    <dgm:cxn modelId="{4C024C07-3836-4C13-B3CF-4712F95420B1}" srcId="{E9D8E95E-F665-4423-A414-896E9836705F}" destId="{98C137B2-972E-4B38-AEE7-BE306551E956}" srcOrd="2" destOrd="0" parTransId="{7A1CD6C1-D117-486A-9DD1-35423B8AC44A}" sibTransId="{AA84AF0C-6DE7-44DF-A973-79C83CF6FE7D}"/>
    <dgm:cxn modelId="{E62A150B-2FDB-49F8-A312-41C67B9021F7}" type="presOf" srcId="{BCE133DC-48E5-4D00-A15E-AD53E8329253}" destId="{437D908D-7EB8-42FA-BA6A-2C201F4ED0E9}" srcOrd="0" destOrd="0" presId="urn:microsoft.com/office/officeart/2005/8/layout/hierarchy5"/>
    <dgm:cxn modelId="{ED27C10B-9032-406B-9502-005ABDBE4A5C}" type="presOf" srcId="{DA0CCD9B-73CB-40E0-83DB-32316C923E64}" destId="{D796048C-839C-481D-A8F4-8CDBCD5969D4}" srcOrd="1" destOrd="0" presId="urn:microsoft.com/office/officeart/2005/8/layout/hierarchy5"/>
    <dgm:cxn modelId="{827F8611-AA93-4E1A-BEB6-976F44034358}" srcId="{C874F16B-08B4-4001-8CE2-615DFA822A89}" destId="{F2DE42FD-2BF7-4348-8F05-6AF57E55C588}" srcOrd="3" destOrd="0" parTransId="{44DCE828-CB5D-465E-8F50-504490E10538}" sibTransId="{70BCA78F-F26D-4ACC-B7B1-3832770935F9}"/>
    <dgm:cxn modelId="{0F1D5918-862E-49E9-9633-CE1B0F187ABB}" type="presOf" srcId="{73842612-C92E-456B-9645-2E3F580C51C6}" destId="{CA1D0790-4475-4978-8E8F-34237761E66D}" srcOrd="0" destOrd="0" presId="urn:microsoft.com/office/officeart/2005/8/layout/hierarchy5"/>
    <dgm:cxn modelId="{654EDF1A-5C28-44FC-A85D-A919B3F09199}" type="presOf" srcId="{E9D8E95E-F665-4423-A414-896E9836705F}" destId="{E0256D66-8B18-4DE8-AE0C-B60D2C7EAD13}" srcOrd="0" destOrd="0" presId="urn:microsoft.com/office/officeart/2005/8/layout/hierarchy5"/>
    <dgm:cxn modelId="{14F08021-3963-45A3-95DA-315D020EABB3}" type="presOf" srcId="{AC1EC60A-E50A-4309-9F5D-8E38A90FE936}" destId="{4CF35E60-0B4D-43F0-AB50-817AFBE33E10}" srcOrd="0" destOrd="0" presId="urn:microsoft.com/office/officeart/2005/8/layout/hierarchy5"/>
    <dgm:cxn modelId="{231E3B24-D4EC-4CFD-A7DC-8FACDC39C6C6}" type="presOf" srcId="{9D731960-7D79-4188-8E13-68367E2C1CA2}" destId="{4406315D-D61E-4E1D-8FC7-E562C10420F8}" srcOrd="1" destOrd="0" presId="urn:microsoft.com/office/officeart/2005/8/layout/hierarchy5"/>
    <dgm:cxn modelId="{F9D90B2A-2EAE-4063-9A55-A7F8EA1C8C26}" type="presOf" srcId="{232D0E06-1F75-4060-BA0C-53B5C34E673E}" destId="{C7E4C186-45C0-4210-B8C3-9099B373FE39}" srcOrd="0" destOrd="0" presId="urn:microsoft.com/office/officeart/2005/8/layout/hierarchy5"/>
    <dgm:cxn modelId="{13BF1834-42C9-4110-A091-6F4F4D305076}" type="presOf" srcId="{7A1CD6C1-D117-486A-9DD1-35423B8AC44A}" destId="{395B5C98-5980-4013-8108-86AE36B86A73}" srcOrd="0" destOrd="0" presId="urn:microsoft.com/office/officeart/2005/8/layout/hierarchy5"/>
    <dgm:cxn modelId="{F5A58F39-61B2-4DB0-B7AE-53FF5035EFB5}" type="presOf" srcId="{F2DE42FD-2BF7-4348-8F05-6AF57E55C588}" destId="{2A0F53B4-5793-4AB6-8B2C-F115A48C5D88}" srcOrd="0" destOrd="0" presId="urn:microsoft.com/office/officeart/2005/8/layout/hierarchy5"/>
    <dgm:cxn modelId="{683C0A3F-38D8-436B-806B-FA2BB9DD52CE}" type="presOf" srcId="{E832744D-F224-4A7B-9B54-D21E73BDDBA8}" destId="{4A9A91B8-A389-48E4-9742-0EC8AE9BD283}" srcOrd="0" destOrd="0" presId="urn:microsoft.com/office/officeart/2005/8/layout/hierarchy5"/>
    <dgm:cxn modelId="{045A433F-BBBA-47AC-91C9-CA991876FA74}" srcId="{C874F16B-08B4-4001-8CE2-615DFA822A89}" destId="{C7114C46-0CD9-4C42-BF53-8ACD0BEB21A5}" srcOrd="0" destOrd="0" parTransId="{DA0CCD9B-73CB-40E0-83DB-32316C923E64}" sibTransId="{00A1096F-48D8-43DD-A6CF-B4CDEC3EEF1B}"/>
    <dgm:cxn modelId="{81447A60-0A3D-4EEC-848B-A531D143087A}" type="presOf" srcId="{91F59479-A11E-4C10-9F7B-D462DF1B0302}" destId="{3DB31539-5AFB-42C3-95E4-049C50C3A99C}" srcOrd="0" destOrd="0" presId="urn:microsoft.com/office/officeart/2005/8/layout/hierarchy5"/>
    <dgm:cxn modelId="{38239D44-7B64-460A-8D12-0D50DB210342}" srcId="{BCE133DC-48E5-4D00-A15E-AD53E8329253}" destId="{E9D8E95E-F665-4423-A414-896E9836705F}" srcOrd="2" destOrd="0" parTransId="{3EBA0338-58E9-4B01-ADAF-E5A1212C9211}" sibTransId="{7B8012DC-09BC-4591-904C-1DEBD67FFE26}"/>
    <dgm:cxn modelId="{0E827847-C79E-45CF-86E9-C990D8841A8E}" type="presOf" srcId="{602D8F18-7E1A-4B5F-BA4A-93FBA21E07FF}" destId="{EE27B298-A21E-4593-82AE-43E8D7E9EB8D}" srcOrd="0" destOrd="0" presId="urn:microsoft.com/office/officeart/2005/8/layout/hierarchy5"/>
    <dgm:cxn modelId="{9AE67D47-7BDB-46D1-8749-D41036251899}" type="presOf" srcId="{C874F16B-08B4-4001-8CE2-615DFA822A89}" destId="{AF758A43-8FD2-4AAD-BCC3-9B80CB915520}" srcOrd="0" destOrd="0" presId="urn:microsoft.com/office/officeart/2005/8/layout/hierarchy5"/>
    <dgm:cxn modelId="{872B4268-AB63-4E08-AFFB-E80B8F6CAACB}" srcId="{232D0E06-1F75-4060-BA0C-53B5C34E673E}" destId="{C874F16B-08B4-4001-8CE2-615DFA822A89}" srcOrd="2" destOrd="0" parTransId="{9D731960-7D79-4188-8E13-68367E2C1CA2}" sibTransId="{5FAF5FF8-63AA-4D69-9E54-59F2D8574F07}"/>
    <dgm:cxn modelId="{34D69F48-E6B8-49AD-B5F7-E6249C6DD183}" type="presOf" srcId="{0B444BC7-E6E2-4537-9C78-8F24315A1250}" destId="{43AEFF7E-A9A5-4CBE-B883-3F73592D1430}" srcOrd="0" destOrd="0" presId="urn:microsoft.com/office/officeart/2005/8/layout/hierarchy5"/>
    <dgm:cxn modelId="{09D27D69-8282-4069-9B13-485AAAA224BC}" type="presOf" srcId="{AC1EC60A-E50A-4309-9F5D-8E38A90FE936}" destId="{F9DF9467-C1C7-4DBE-B10D-3E7107EF6367}" srcOrd="1" destOrd="0" presId="urn:microsoft.com/office/officeart/2005/8/layout/hierarchy5"/>
    <dgm:cxn modelId="{B9E71C6A-6473-4833-8E2F-DB2166E28218}" srcId="{E9D8E95E-F665-4423-A414-896E9836705F}" destId="{E832744D-F224-4A7B-9B54-D21E73BDDBA8}" srcOrd="1" destOrd="0" parTransId="{0B444BC7-E6E2-4537-9C78-8F24315A1250}" sibTransId="{F1CF6DF9-4332-4164-9968-F82F57FF3F3E}"/>
    <dgm:cxn modelId="{9CF0C46C-0C35-4ADD-972E-32BFA2D2C8CD}" type="presOf" srcId="{44DCE828-CB5D-465E-8F50-504490E10538}" destId="{73555671-DC5E-490E-BED7-6F7B24E85DD0}" srcOrd="0" destOrd="0" presId="urn:microsoft.com/office/officeart/2005/8/layout/hierarchy5"/>
    <dgm:cxn modelId="{1D30656E-B3C9-4B91-8532-9B15F5A5D4A9}" type="presOf" srcId="{95D50DD5-042D-476C-A06B-91B13317E678}" destId="{D7786E0C-6D16-4410-ADCD-F82C249320F7}" srcOrd="1" destOrd="0" presId="urn:microsoft.com/office/officeart/2005/8/layout/hierarchy5"/>
    <dgm:cxn modelId="{2F292D6F-A3E2-4F15-BBA0-7E0D7A9FC88B}" type="presOf" srcId="{49F2448B-E5FD-4352-84FB-6ED4F6FDCE07}" destId="{3E011BA8-A1BB-41CE-80BC-A9493DFA4145}" srcOrd="0" destOrd="0" presId="urn:microsoft.com/office/officeart/2005/8/layout/hierarchy5"/>
    <dgm:cxn modelId="{63762D72-2260-47DF-B0FF-3CE7724EF011}" type="presOf" srcId="{1EEADB1E-9D7E-4192-9F43-0805A7252025}" destId="{531B6CDA-E7FA-4D2A-A164-128D37A110CF}" srcOrd="1" destOrd="0" presId="urn:microsoft.com/office/officeart/2005/8/layout/hierarchy5"/>
    <dgm:cxn modelId="{DA692D79-E69C-47E5-91A5-D479B5D7C350}" type="presOf" srcId="{9D731960-7D79-4188-8E13-68367E2C1CA2}" destId="{E094EB11-0DA7-46E3-B966-4428E57DFBE7}" srcOrd="0" destOrd="0" presId="urn:microsoft.com/office/officeart/2005/8/layout/hierarchy5"/>
    <dgm:cxn modelId="{92D0335A-E7C3-477D-968D-C064EFD03CBC}" type="presOf" srcId="{C1EF83C1-92E2-4FCC-8108-E325DE242675}" destId="{DED457C7-FFDF-4820-BD92-4B5DFBD7A754}" srcOrd="0" destOrd="0" presId="urn:microsoft.com/office/officeart/2005/8/layout/hierarchy5"/>
    <dgm:cxn modelId="{1B153B7A-EDC1-4D13-9AD0-B196B576FD20}" type="presOf" srcId="{5AD50667-F13E-44F8-8660-DE55D1B510E0}" destId="{F9D11308-1C01-4A42-BC3C-120FD727A6FC}" srcOrd="0" destOrd="0" presId="urn:microsoft.com/office/officeart/2005/8/layout/hierarchy5"/>
    <dgm:cxn modelId="{B3088F7B-69FC-48D5-A0A2-1AE0C11C3BE7}" type="presOf" srcId="{D8E6AC11-03C0-4E09-8994-8BAFC470DDF7}" destId="{3C7B79B3-C075-48CD-A981-23B82833E0EC}" srcOrd="1" destOrd="0" presId="urn:microsoft.com/office/officeart/2005/8/layout/hierarchy5"/>
    <dgm:cxn modelId="{4C096687-6D5A-48F8-85E3-D58691CE0FD8}" srcId="{232D0E06-1F75-4060-BA0C-53B5C34E673E}" destId="{3B396993-6425-4898-A308-CC735BEC592F}" srcOrd="1" destOrd="0" parTransId="{AB97E7EF-9908-4347-B21C-48E992D257E2}" sibTransId="{4A24E8A3-E5B4-4948-9255-82FD4AF526B8}"/>
    <dgm:cxn modelId="{47593988-4771-42ED-A7F6-2A61E4301F2F}" type="presOf" srcId="{1471F8B6-BFF1-4A3B-8D2D-C711EB0F4B29}" destId="{5783D62F-87BE-42DF-8886-46EDDCFD7037}" srcOrd="1" destOrd="0" presId="urn:microsoft.com/office/officeart/2005/8/layout/hierarchy5"/>
    <dgm:cxn modelId="{9CB39A8D-1400-4620-8991-D4C28FE0B2A2}" type="presOf" srcId="{1471F8B6-BFF1-4A3B-8D2D-C711EB0F4B29}" destId="{380C4D28-D247-4182-A304-CFC883E597E7}" srcOrd="0" destOrd="0" presId="urn:microsoft.com/office/officeart/2005/8/layout/hierarchy5"/>
    <dgm:cxn modelId="{7325DD8D-82A7-4A37-AC5E-F513774907B8}" type="presOf" srcId="{DA0CCD9B-73CB-40E0-83DB-32316C923E64}" destId="{DF183C4E-ADF9-41F9-93CE-0C53E1DF45CC}" srcOrd="0" destOrd="0" presId="urn:microsoft.com/office/officeart/2005/8/layout/hierarchy5"/>
    <dgm:cxn modelId="{6C58D190-2272-4DB8-9099-9381C50A8ECF}" type="presOf" srcId="{D8E6AC11-03C0-4E09-8994-8BAFC470DDF7}" destId="{FF4FB71A-D34F-4462-B518-BF07A7B36572}" srcOrd="0" destOrd="0" presId="urn:microsoft.com/office/officeart/2005/8/layout/hierarchy5"/>
    <dgm:cxn modelId="{6EEF1291-F7E4-4061-85AB-31EF04F4C2F7}" type="presOf" srcId="{49F2448B-E5FD-4352-84FB-6ED4F6FDCE07}" destId="{5253587F-0E94-4DC6-96C7-C14FADF5F132}" srcOrd="1" destOrd="0" presId="urn:microsoft.com/office/officeart/2005/8/layout/hierarchy5"/>
    <dgm:cxn modelId="{7F632C91-AE01-4CD1-ACFE-AEA3E267C755}" type="presOf" srcId="{CA7B4832-9581-45C3-8777-589D3871C01B}" destId="{F4EAEFC1-BD42-4A92-983D-C1CC637D3906}" srcOrd="0" destOrd="0" presId="urn:microsoft.com/office/officeart/2005/8/layout/hierarchy5"/>
    <dgm:cxn modelId="{B5D52F92-DF9D-41B1-A9DF-E4AF25D5DE3E}" srcId="{232D0E06-1F75-4060-BA0C-53B5C34E673E}" destId="{5AD50667-F13E-44F8-8660-DE55D1B510E0}" srcOrd="0" destOrd="0" parTransId="{45B2CC9D-C668-4BCD-9166-0770A7DEC0B9}" sibTransId="{B05C79EA-BE53-4E88-B6DF-5D3FB2B60941}"/>
    <dgm:cxn modelId="{613B029F-8054-4BE4-870C-6AA08ABFFCF1}" type="presOf" srcId="{E4F35FFF-18F5-4569-B282-BE93978AE6C0}" destId="{310CFCED-BDAE-4168-B601-0F74DAA7C5A6}" srcOrd="0" destOrd="0" presId="urn:microsoft.com/office/officeart/2005/8/layout/hierarchy5"/>
    <dgm:cxn modelId="{81F06BA0-C8BA-421B-A4C3-D8A94F46561C}" srcId="{FD50FF66-0E31-438F-AD68-0AD185894D44}" destId="{232D0E06-1F75-4060-BA0C-53B5C34E673E}" srcOrd="1" destOrd="0" parTransId="{1EEADB1E-9D7E-4192-9F43-0805A7252025}" sibTransId="{8196E720-3EFC-46D5-9430-7C710D640E0E}"/>
    <dgm:cxn modelId="{9EA6D2A9-0705-4968-8520-EA8F984E8C1D}" srcId="{C874F16B-08B4-4001-8CE2-615DFA822A89}" destId="{91F59479-A11E-4C10-9F7B-D462DF1B0302}" srcOrd="2" destOrd="0" parTransId="{D8E6AC11-03C0-4E09-8994-8BAFC470DDF7}" sibTransId="{4D7462D9-BA32-4959-84CA-34371A2CC499}"/>
    <dgm:cxn modelId="{7258D6AF-9E10-420A-A162-C0318C927756}" srcId="{E4F35FFF-18F5-4569-B282-BE93978AE6C0}" destId="{FD50FF66-0E31-438F-AD68-0AD185894D44}" srcOrd="0" destOrd="0" parTransId="{91F6281A-E473-424A-B041-3387CDAA673B}" sibTransId="{D108AD36-05E2-4FBE-A14D-C28147B69DB5}"/>
    <dgm:cxn modelId="{AF1003B7-62CE-4A5B-A876-2C6538212C7F}" type="presOf" srcId="{FD50FF66-0E31-438F-AD68-0AD185894D44}" destId="{2836EF33-1EFB-4978-B9F2-C16DB8447C2B}" srcOrd="0" destOrd="0" presId="urn:microsoft.com/office/officeart/2005/8/layout/hierarchy5"/>
    <dgm:cxn modelId="{4BF114BF-7FBC-43B3-8CB2-7D2A20BA2E29}" type="presOf" srcId="{44DCE828-CB5D-465E-8F50-504490E10538}" destId="{96D983E3-7386-40EE-99AD-2351A707D21A}" srcOrd="1" destOrd="0" presId="urn:microsoft.com/office/officeart/2005/8/layout/hierarchy5"/>
    <dgm:cxn modelId="{0B655DC0-58A6-4AE8-8873-6747C7A0C09A}" type="presOf" srcId="{0B444BC7-E6E2-4537-9C78-8F24315A1250}" destId="{4450C07D-044C-4594-B730-F5324FE19C0A}" srcOrd="1" destOrd="0" presId="urn:microsoft.com/office/officeart/2005/8/layout/hierarchy5"/>
    <dgm:cxn modelId="{E9F564C3-22D0-47B9-87AD-A03A658F95D5}" type="presOf" srcId="{3EBA0338-58E9-4B01-ADAF-E5A1212C9211}" destId="{BE294222-4B2B-4711-AD7F-2E4F14F4E085}" srcOrd="0" destOrd="0" presId="urn:microsoft.com/office/officeart/2005/8/layout/hierarchy5"/>
    <dgm:cxn modelId="{275D7FC4-F2D3-4F5A-B48F-57A98E11E7C4}" type="presOf" srcId="{C1EF83C1-92E2-4FCC-8108-E325DE242675}" destId="{A1DD8573-37BD-4330-A600-5FC5AAF4C273}" srcOrd="1" destOrd="0" presId="urn:microsoft.com/office/officeart/2005/8/layout/hierarchy5"/>
    <dgm:cxn modelId="{C62196C6-93FF-4FAD-ABCC-AB9F5130FB30}" srcId="{BCE133DC-48E5-4D00-A15E-AD53E8329253}" destId="{CA7B4832-9581-45C3-8777-589D3871C01B}" srcOrd="0" destOrd="0" parTransId="{49F2448B-E5FD-4352-84FB-6ED4F6FDCE07}" sibTransId="{045E89E3-071E-4371-B8A1-4067147FE299}"/>
    <dgm:cxn modelId="{4DE89FC7-9D62-4EE0-BC9C-328B2BDAF7F7}" srcId="{C874F16B-08B4-4001-8CE2-615DFA822A89}" destId="{D7C4BF7E-B08A-4D0C-90E2-F3B77B31AB15}" srcOrd="1" destOrd="0" parTransId="{95D50DD5-042D-476C-A06B-91B13317E678}" sibTransId="{AEE199EC-9A74-446A-832F-4E3DFD3CB488}"/>
    <dgm:cxn modelId="{7F70F2CA-3186-4200-93BC-F5E8E81955D4}" type="presOf" srcId="{C7114C46-0CD9-4C42-BF53-8ACD0BEB21A5}" destId="{A34899B8-A8E0-4F13-80B1-E260BA4D5CAE}" srcOrd="0" destOrd="0" presId="urn:microsoft.com/office/officeart/2005/8/layout/hierarchy5"/>
    <dgm:cxn modelId="{B0C3FDCC-A00E-452B-9634-A2C28E827AD2}" srcId="{BCE133DC-48E5-4D00-A15E-AD53E8329253}" destId="{E9BE9393-D6C8-4C60-A130-4DE70A6B63B6}" srcOrd="1" destOrd="0" parTransId="{1471F8B6-BFF1-4A3B-8D2D-C711EB0F4B29}" sibTransId="{CE780B09-1CA9-41C4-8F07-CD3445373285}"/>
    <dgm:cxn modelId="{D9E355CD-A950-46C1-BF3F-76E9C46500BD}" type="presOf" srcId="{602D8F18-7E1A-4B5F-BA4A-93FBA21E07FF}" destId="{D2C91874-7922-4C75-A01B-A50B164BB899}" srcOrd="1" destOrd="0" presId="urn:microsoft.com/office/officeart/2005/8/layout/hierarchy5"/>
    <dgm:cxn modelId="{5B94FECD-03E8-42D3-AF0A-B8C8A366E3F3}" type="presOf" srcId="{7A1CD6C1-D117-486A-9DD1-35423B8AC44A}" destId="{4874B154-E43F-40F6-84C9-1AA809AF2B4C}" srcOrd="1" destOrd="0" presId="urn:microsoft.com/office/officeart/2005/8/layout/hierarchy5"/>
    <dgm:cxn modelId="{B7BBC2CE-4AA7-416C-9FF3-D7CCFD0F1F8B}" type="presOf" srcId="{20A9F332-5528-4A6C-AA05-2C3F87880917}" destId="{8C7B22ED-0F09-4BE0-BE68-CE085273EFCB}" srcOrd="0" destOrd="0" presId="urn:microsoft.com/office/officeart/2005/8/layout/hierarchy5"/>
    <dgm:cxn modelId="{5563FED1-C086-42A0-A774-6E63C0458FD8}" type="presOf" srcId="{98C137B2-972E-4B38-AEE7-BE306551E956}" destId="{3F4964EB-668A-4298-AF14-6E9A6E23015F}" srcOrd="0" destOrd="0" presId="urn:microsoft.com/office/officeart/2005/8/layout/hierarchy5"/>
    <dgm:cxn modelId="{5E792CD5-7ACB-4533-A425-6707E68E5C28}" type="presOf" srcId="{45B2CC9D-C668-4BCD-9166-0770A7DEC0B9}" destId="{4144E775-5BF0-432B-AD9E-C78639F98139}" srcOrd="0" destOrd="0" presId="urn:microsoft.com/office/officeart/2005/8/layout/hierarchy5"/>
    <dgm:cxn modelId="{A245A1DF-2F02-47A3-93AB-B350D55C99E4}" type="presOf" srcId="{1EEADB1E-9D7E-4192-9F43-0805A7252025}" destId="{7AAA07E9-EEA0-43BE-AD09-3AD0752D5A59}" srcOrd="0" destOrd="0" presId="urn:microsoft.com/office/officeart/2005/8/layout/hierarchy5"/>
    <dgm:cxn modelId="{4581B8E4-13BE-4F85-BEC4-2BC479447B78}" type="presOf" srcId="{D7C4BF7E-B08A-4D0C-90E2-F3B77B31AB15}" destId="{B67AE347-E580-41C3-9DD8-F032C87DF0D6}" srcOrd="0" destOrd="0" presId="urn:microsoft.com/office/officeart/2005/8/layout/hierarchy5"/>
    <dgm:cxn modelId="{6C8231E5-4BB8-4E48-9DE8-689F3C8B0342}" type="presOf" srcId="{3EBA0338-58E9-4B01-ADAF-E5A1212C9211}" destId="{B782C48E-7B91-483B-B02C-B4DBD370DE11}" srcOrd="1" destOrd="0" presId="urn:microsoft.com/office/officeart/2005/8/layout/hierarchy5"/>
    <dgm:cxn modelId="{EE2E95E5-E524-44EA-9D61-FDCD97708199}" type="presOf" srcId="{E9BE9393-D6C8-4C60-A130-4DE70A6B63B6}" destId="{2EA00ECD-8E2E-4BC2-98EE-40E6D9198138}" srcOrd="0" destOrd="0" presId="urn:microsoft.com/office/officeart/2005/8/layout/hierarchy5"/>
    <dgm:cxn modelId="{68E212E9-812C-4E12-9C28-847BB0CFA00C}" srcId="{E9D8E95E-F665-4423-A414-896E9836705F}" destId="{20A9F332-5528-4A6C-AA05-2C3F87880917}" srcOrd="0" destOrd="0" parTransId="{AC1EC60A-E50A-4309-9F5D-8E38A90FE936}" sibTransId="{E7D11BB6-9B52-4749-9F6B-0FA45FB07331}"/>
    <dgm:cxn modelId="{F439B8ED-7CC4-4C87-8FA2-AB60FD0A38CC}" type="presOf" srcId="{45B2CC9D-C668-4BCD-9166-0770A7DEC0B9}" destId="{6E468BF5-EAC8-401C-A788-EA74F7D2C788}" srcOrd="1" destOrd="0" presId="urn:microsoft.com/office/officeart/2005/8/layout/hierarchy5"/>
    <dgm:cxn modelId="{DB0FDBF0-6415-4DEE-977C-A5F38626ABB6}" type="presOf" srcId="{3B396993-6425-4898-A308-CC735BEC592F}" destId="{445646C1-0DAF-4C8E-8DCB-8581AB84751D}" srcOrd="0" destOrd="0" presId="urn:microsoft.com/office/officeart/2005/8/layout/hierarchy5"/>
    <dgm:cxn modelId="{1D8775F2-CB51-427C-961E-0FA53549FBDC}" srcId="{FD50FF66-0E31-438F-AD68-0AD185894D44}" destId="{BCE133DC-48E5-4D00-A15E-AD53E8329253}" srcOrd="0" destOrd="0" parTransId="{C1EF83C1-92E2-4FCC-8108-E325DE242675}" sibTransId="{B3A13381-6372-4CCC-9611-827515DC63B4}"/>
    <dgm:cxn modelId="{D5C72FF4-0148-410A-86EA-631D08BF73EF}" type="presOf" srcId="{AB97E7EF-9908-4347-B21C-48E992D257E2}" destId="{3F1945A2-2FD6-41EA-9646-3E379F9756A2}" srcOrd="0" destOrd="0" presId="urn:microsoft.com/office/officeart/2005/8/layout/hierarchy5"/>
    <dgm:cxn modelId="{43C94AF8-0368-4F14-A58C-710F1837447D}" type="presOf" srcId="{95D50DD5-042D-476C-A06B-91B13317E678}" destId="{4E600094-5AC3-4D66-8F11-69F0FC45F6C5}" srcOrd="0" destOrd="0" presId="urn:microsoft.com/office/officeart/2005/8/layout/hierarchy5"/>
    <dgm:cxn modelId="{B44BA5F9-E956-4CAB-8F29-114A48899815}" srcId="{E9D8E95E-F665-4423-A414-896E9836705F}" destId="{73842612-C92E-456B-9645-2E3F580C51C6}" srcOrd="3" destOrd="0" parTransId="{602D8F18-7E1A-4B5F-BA4A-93FBA21E07FF}" sibTransId="{0F0BF307-95F4-41A9-B5DF-34EBE10DC1B3}"/>
    <dgm:cxn modelId="{4FC9FBFD-572C-4B27-80A5-CAAF902C0F0C}" type="presOf" srcId="{AB97E7EF-9908-4347-B21C-48E992D257E2}" destId="{1E2B70DC-17E1-46CD-81F6-FBE0F1C3C065}" srcOrd="1" destOrd="0" presId="urn:microsoft.com/office/officeart/2005/8/layout/hierarchy5"/>
    <dgm:cxn modelId="{FC5BFAA7-7205-49B2-9AA9-F4A36EC43530}" type="presParOf" srcId="{310CFCED-BDAE-4168-B601-0F74DAA7C5A6}" destId="{86A7B925-E2FE-4A6F-B586-F3E4CBC9B3C5}" srcOrd="0" destOrd="0" presId="urn:microsoft.com/office/officeart/2005/8/layout/hierarchy5"/>
    <dgm:cxn modelId="{5DABE461-7516-4112-9D7A-64E87729C6C0}" type="presParOf" srcId="{86A7B925-E2FE-4A6F-B586-F3E4CBC9B3C5}" destId="{E42F6794-75A3-456E-BF6C-622ED8308552}" srcOrd="0" destOrd="0" presId="urn:microsoft.com/office/officeart/2005/8/layout/hierarchy5"/>
    <dgm:cxn modelId="{4D7D37FD-7780-47B6-AF8C-8E4E08320823}" type="presParOf" srcId="{E42F6794-75A3-456E-BF6C-622ED8308552}" destId="{048C860F-FA21-4BA7-A9A9-7B4475209595}" srcOrd="0" destOrd="0" presId="urn:microsoft.com/office/officeart/2005/8/layout/hierarchy5"/>
    <dgm:cxn modelId="{4BAC508A-692E-4FE6-9143-CED0970B34B6}" type="presParOf" srcId="{048C860F-FA21-4BA7-A9A9-7B4475209595}" destId="{2836EF33-1EFB-4978-B9F2-C16DB8447C2B}" srcOrd="0" destOrd="0" presId="urn:microsoft.com/office/officeart/2005/8/layout/hierarchy5"/>
    <dgm:cxn modelId="{ADF0A709-99E2-426F-90B5-C43315872B64}" type="presParOf" srcId="{048C860F-FA21-4BA7-A9A9-7B4475209595}" destId="{8E42D587-F082-43A3-B60C-8B4DF6DDFE50}" srcOrd="1" destOrd="0" presId="urn:microsoft.com/office/officeart/2005/8/layout/hierarchy5"/>
    <dgm:cxn modelId="{87977CDF-4E65-43A9-B800-31DF4E2A41E8}" type="presParOf" srcId="{8E42D587-F082-43A3-B60C-8B4DF6DDFE50}" destId="{DED457C7-FFDF-4820-BD92-4B5DFBD7A754}" srcOrd="0" destOrd="0" presId="urn:microsoft.com/office/officeart/2005/8/layout/hierarchy5"/>
    <dgm:cxn modelId="{92EAAE58-71E0-49D7-BED0-7EBE3F5EAF4C}" type="presParOf" srcId="{DED457C7-FFDF-4820-BD92-4B5DFBD7A754}" destId="{A1DD8573-37BD-4330-A600-5FC5AAF4C273}" srcOrd="0" destOrd="0" presId="urn:microsoft.com/office/officeart/2005/8/layout/hierarchy5"/>
    <dgm:cxn modelId="{279D9DC8-2518-40A7-A453-CD148C726500}" type="presParOf" srcId="{8E42D587-F082-43A3-B60C-8B4DF6DDFE50}" destId="{5E06D164-8B74-476F-85F1-DFD22A467762}" srcOrd="1" destOrd="0" presId="urn:microsoft.com/office/officeart/2005/8/layout/hierarchy5"/>
    <dgm:cxn modelId="{315151D2-FD47-47F4-988A-7938475259B2}" type="presParOf" srcId="{5E06D164-8B74-476F-85F1-DFD22A467762}" destId="{437D908D-7EB8-42FA-BA6A-2C201F4ED0E9}" srcOrd="0" destOrd="0" presId="urn:microsoft.com/office/officeart/2005/8/layout/hierarchy5"/>
    <dgm:cxn modelId="{81B8E641-10A0-42E9-819F-0053FA4091F5}" type="presParOf" srcId="{5E06D164-8B74-476F-85F1-DFD22A467762}" destId="{7DEF5501-89E0-4E7F-8251-48170664F181}" srcOrd="1" destOrd="0" presId="urn:microsoft.com/office/officeart/2005/8/layout/hierarchy5"/>
    <dgm:cxn modelId="{F88ECFD5-8B72-437F-A39E-D8E9111AA38E}" type="presParOf" srcId="{7DEF5501-89E0-4E7F-8251-48170664F181}" destId="{3E011BA8-A1BB-41CE-80BC-A9493DFA4145}" srcOrd="0" destOrd="0" presId="urn:microsoft.com/office/officeart/2005/8/layout/hierarchy5"/>
    <dgm:cxn modelId="{D0477CF8-4592-416A-9397-43F564C37DC0}" type="presParOf" srcId="{3E011BA8-A1BB-41CE-80BC-A9493DFA4145}" destId="{5253587F-0E94-4DC6-96C7-C14FADF5F132}" srcOrd="0" destOrd="0" presId="urn:microsoft.com/office/officeart/2005/8/layout/hierarchy5"/>
    <dgm:cxn modelId="{02952769-CA09-46E3-8EDF-020284AA6C42}" type="presParOf" srcId="{7DEF5501-89E0-4E7F-8251-48170664F181}" destId="{CD28D229-9C1F-4CC3-A294-F7EDC648D15C}" srcOrd="1" destOrd="0" presId="urn:microsoft.com/office/officeart/2005/8/layout/hierarchy5"/>
    <dgm:cxn modelId="{E12590EA-A722-4A81-9AFA-DD225429F055}" type="presParOf" srcId="{CD28D229-9C1F-4CC3-A294-F7EDC648D15C}" destId="{F4EAEFC1-BD42-4A92-983D-C1CC637D3906}" srcOrd="0" destOrd="0" presId="urn:microsoft.com/office/officeart/2005/8/layout/hierarchy5"/>
    <dgm:cxn modelId="{67729ABE-5BC0-4CDD-8F18-A8F543DB5F34}" type="presParOf" srcId="{CD28D229-9C1F-4CC3-A294-F7EDC648D15C}" destId="{87EFF1F7-709D-42D6-B3A7-554F36EA4BC5}" srcOrd="1" destOrd="0" presId="urn:microsoft.com/office/officeart/2005/8/layout/hierarchy5"/>
    <dgm:cxn modelId="{CF18522D-A127-4E63-BA96-22A7731CA7A4}" type="presParOf" srcId="{7DEF5501-89E0-4E7F-8251-48170664F181}" destId="{380C4D28-D247-4182-A304-CFC883E597E7}" srcOrd="2" destOrd="0" presId="urn:microsoft.com/office/officeart/2005/8/layout/hierarchy5"/>
    <dgm:cxn modelId="{1C3DE535-FB4D-44C8-B542-6EABF40109EC}" type="presParOf" srcId="{380C4D28-D247-4182-A304-CFC883E597E7}" destId="{5783D62F-87BE-42DF-8886-46EDDCFD7037}" srcOrd="0" destOrd="0" presId="urn:microsoft.com/office/officeart/2005/8/layout/hierarchy5"/>
    <dgm:cxn modelId="{210D811A-999D-4353-B308-355C69B757BF}" type="presParOf" srcId="{7DEF5501-89E0-4E7F-8251-48170664F181}" destId="{781F4468-4F6C-4E5C-8D6F-79955F4965EF}" srcOrd="3" destOrd="0" presId="urn:microsoft.com/office/officeart/2005/8/layout/hierarchy5"/>
    <dgm:cxn modelId="{7A48FC35-A46C-4484-B369-57851CB4A9A5}" type="presParOf" srcId="{781F4468-4F6C-4E5C-8D6F-79955F4965EF}" destId="{2EA00ECD-8E2E-4BC2-98EE-40E6D9198138}" srcOrd="0" destOrd="0" presId="urn:microsoft.com/office/officeart/2005/8/layout/hierarchy5"/>
    <dgm:cxn modelId="{ABFFD631-C9D2-424B-AC84-AF88233D4867}" type="presParOf" srcId="{781F4468-4F6C-4E5C-8D6F-79955F4965EF}" destId="{91CE15C6-740B-4BDE-AE80-8A0FD67BD81A}" srcOrd="1" destOrd="0" presId="urn:microsoft.com/office/officeart/2005/8/layout/hierarchy5"/>
    <dgm:cxn modelId="{D402F6F9-5E6C-43A8-9DDD-0231AA686FC0}" type="presParOf" srcId="{7DEF5501-89E0-4E7F-8251-48170664F181}" destId="{BE294222-4B2B-4711-AD7F-2E4F14F4E085}" srcOrd="4" destOrd="0" presId="urn:microsoft.com/office/officeart/2005/8/layout/hierarchy5"/>
    <dgm:cxn modelId="{CB2885D9-B0C7-42D3-ABC6-90496D180E8C}" type="presParOf" srcId="{BE294222-4B2B-4711-AD7F-2E4F14F4E085}" destId="{B782C48E-7B91-483B-B02C-B4DBD370DE11}" srcOrd="0" destOrd="0" presId="urn:microsoft.com/office/officeart/2005/8/layout/hierarchy5"/>
    <dgm:cxn modelId="{B26D6079-07EE-4AC0-93B3-F21F74228DF8}" type="presParOf" srcId="{7DEF5501-89E0-4E7F-8251-48170664F181}" destId="{A31A15B1-A1D7-42F9-85B3-959FC8C751C6}" srcOrd="5" destOrd="0" presId="urn:microsoft.com/office/officeart/2005/8/layout/hierarchy5"/>
    <dgm:cxn modelId="{F3662F0E-839C-4C74-8D7D-A32A12B0A598}" type="presParOf" srcId="{A31A15B1-A1D7-42F9-85B3-959FC8C751C6}" destId="{E0256D66-8B18-4DE8-AE0C-B60D2C7EAD13}" srcOrd="0" destOrd="0" presId="urn:microsoft.com/office/officeart/2005/8/layout/hierarchy5"/>
    <dgm:cxn modelId="{B46D834F-068D-446A-9D4D-5F578C5864B5}" type="presParOf" srcId="{A31A15B1-A1D7-42F9-85B3-959FC8C751C6}" destId="{9A678A38-2BFD-4EBF-9C2D-0180A5F03A43}" srcOrd="1" destOrd="0" presId="urn:microsoft.com/office/officeart/2005/8/layout/hierarchy5"/>
    <dgm:cxn modelId="{845BFA0B-CAF4-492F-A078-71BA1F6A8BCE}" type="presParOf" srcId="{9A678A38-2BFD-4EBF-9C2D-0180A5F03A43}" destId="{4CF35E60-0B4D-43F0-AB50-817AFBE33E10}" srcOrd="0" destOrd="0" presId="urn:microsoft.com/office/officeart/2005/8/layout/hierarchy5"/>
    <dgm:cxn modelId="{56BEFC78-BBC8-43CD-B18F-CDF9BA9EC4FA}" type="presParOf" srcId="{4CF35E60-0B4D-43F0-AB50-817AFBE33E10}" destId="{F9DF9467-C1C7-4DBE-B10D-3E7107EF6367}" srcOrd="0" destOrd="0" presId="urn:microsoft.com/office/officeart/2005/8/layout/hierarchy5"/>
    <dgm:cxn modelId="{80374DBC-498B-43F3-B2DA-5EFBD8DFD291}" type="presParOf" srcId="{9A678A38-2BFD-4EBF-9C2D-0180A5F03A43}" destId="{B43BFC42-E6E6-42BE-9575-AF7E13D01A4D}" srcOrd="1" destOrd="0" presId="urn:microsoft.com/office/officeart/2005/8/layout/hierarchy5"/>
    <dgm:cxn modelId="{9292E78C-C390-4D15-929A-635BE180C629}" type="presParOf" srcId="{B43BFC42-E6E6-42BE-9575-AF7E13D01A4D}" destId="{8C7B22ED-0F09-4BE0-BE68-CE085273EFCB}" srcOrd="0" destOrd="0" presId="urn:microsoft.com/office/officeart/2005/8/layout/hierarchy5"/>
    <dgm:cxn modelId="{16DBB897-8EF8-4047-BEE8-5EB24A1B3DCD}" type="presParOf" srcId="{B43BFC42-E6E6-42BE-9575-AF7E13D01A4D}" destId="{967A28F7-2F36-4FB2-83D3-F12540548F46}" srcOrd="1" destOrd="0" presId="urn:microsoft.com/office/officeart/2005/8/layout/hierarchy5"/>
    <dgm:cxn modelId="{022E5FFD-9D6D-4CC4-9451-2DF62A0D4E48}" type="presParOf" srcId="{9A678A38-2BFD-4EBF-9C2D-0180A5F03A43}" destId="{43AEFF7E-A9A5-4CBE-B883-3F73592D1430}" srcOrd="2" destOrd="0" presId="urn:microsoft.com/office/officeart/2005/8/layout/hierarchy5"/>
    <dgm:cxn modelId="{17114CB2-D631-4B71-8880-C457AA1E5EBE}" type="presParOf" srcId="{43AEFF7E-A9A5-4CBE-B883-3F73592D1430}" destId="{4450C07D-044C-4594-B730-F5324FE19C0A}" srcOrd="0" destOrd="0" presId="urn:microsoft.com/office/officeart/2005/8/layout/hierarchy5"/>
    <dgm:cxn modelId="{629F47FC-985F-4622-850D-5A3DC730D228}" type="presParOf" srcId="{9A678A38-2BFD-4EBF-9C2D-0180A5F03A43}" destId="{1660B47F-5F7E-4713-9A2E-768650CBEDC5}" srcOrd="3" destOrd="0" presId="urn:microsoft.com/office/officeart/2005/8/layout/hierarchy5"/>
    <dgm:cxn modelId="{D04DF18D-7FEE-4311-99A8-6A16B87E2BC8}" type="presParOf" srcId="{1660B47F-5F7E-4713-9A2E-768650CBEDC5}" destId="{4A9A91B8-A389-48E4-9742-0EC8AE9BD283}" srcOrd="0" destOrd="0" presId="urn:microsoft.com/office/officeart/2005/8/layout/hierarchy5"/>
    <dgm:cxn modelId="{EF07328E-CD42-4016-A54D-D90E6DB8D5B7}" type="presParOf" srcId="{1660B47F-5F7E-4713-9A2E-768650CBEDC5}" destId="{1E6ABC5A-50D6-4E9D-B015-30843D8C6879}" srcOrd="1" destOrd="0" presId="urn:microsoft.com/office/officeart/2005/8/layout/hierarchy5"/>
    <dgm:cxn modelId="{AB4789BE-499E-43AD-8D7C-84BF63EA40D4}" type="presParOf" srcId="{9A678A38-2BFD-4EBF-9C2D-0180A5F03A43}" destId="{395B5C98-5980-4013-8108-86AE36B86A73}" srcOrd="4" destOrd="0" presId="urn:microsoft.com/office/officeart/2005/8/layout/hierarchy5"/>
    <dgm:cxn modelId="{E2BB9202-DD13-4CBC-B0D9-D7D080252D0D}" type="presParOf" srcId="{395B5C98-5980-4013-8108-86AE36B86A73}" destId="{4874B154-E43F-40F6-84C9-1AA809AF2B4C}" srcOrd="0" destOrd="0" presId="urn:microsoft.com/office/officeart/2005/8/layout/hierarchy5"/>
    <dgm:cxn modelId="{EDA00141-764F-4322-B0A7-BDE297597BA8}" type="presParOf" srcId="{9A678A38-2BFD-4EBF-9C2D-0180A5F03A43}" destId="{4F14C4FC-C7D3-4E84-9606-E3596A99EFD3}" srcOrd="5" destOrd="0" presId="urn:microsoft.com/office/officeart/2005/8/layout/hierarchy5"/>
    <dgm:cxn modelId="{156127B3-D757-4868-8BB6-6983EC663CC0}" type="presParOf" srcId="{4F14C4FC-C7D3-4E84-9606-E3596A99EFD3}" destId="{3F4964EB-668A-4298-AF14-6E9A6E23015F}" srcOrd="0" destOrd="0" presId="urn:microsoft.com/office/officeart/2005/8/layout/hierarchy5"/>
    <dgm:cxn modelId="{612D0FA4-9AE4-4875-962F-96F704A130B8}" type="presParOf" srcId="{4F14C4FC-C7D3-4E84-9606-E3596A99EFD3}" destId="{E9772515-50A9-4303-8ECA-18BD60A16807}" srcOrd="1" destOrd="0" presId="urn:microsoft.com/office/officeart/2005/8/layout/hierarchy5"/>
    <dgm:cxn modelId="{38151214-D437-45E7-B1B2-B4CB7B9F7D3A}" type="presParOf" srcId="{9A678A38-2BFD-4EBF-9C2D-0180A5F03A43}" destId="{EE27B298-A21E-4593-82AE-43E8D7E9EB8D}" srcOrd="6" destOrd="0" presId="urn:microsoft.com/office/officeart/2005/8/layout/hierarchy5"/>
    <dgm:cxn modelId="{3EC72D3C-D6C4-47DC-A19F-F1351A939119}" type="presParOf" srcId="{EE27B298-A21E-4593-82AE-43E8D7E9EB8D}" destId="{D2C91874-7922-4C75-A01B-A50B164BB899}" srcOrd="0" destOrd="0" presId="urn:microsoft.com/office/officeart/2005/8/layout/hierarchy5"/>
    <dgm:cxn modelId="{05E23713-8AE8-4007-B5CD-273791AC12C4}" type="presParOf" srcId="{9A678A38-2BFD-4EBF-9C2D-0180A5F03A43}" destId="{25312733-552D-43F5-831B-D8B1F1AE5364}" srcOrd="7" destOrd="0" presId="urn:microsoft.com/office/officeart/2005/8/layout/hierarchy5"/>
    <dgm:cxn modelId="{00190936-C688-469B-9C83-579750BE3698}" type="presParOf" srcId="{25312733-552D-43F5-831B-D8B1F1AE5364}" destId="{CA1D0790-4475-4978-8E8F-34237761E66D}" srcOrd="0" destOrd="0" presId="urn:microsoft.com/office/officeart/2005/8/layout/hierarchy5"/>
    <dgm:cxn modelId="{F45ECA89-FC53-4F88-85E2-B9C5C0F6C256}" type="presParOf" srcId="{25312733-552D-43F5-831B-D8B1F1AE5364}" destId="{42C74D86-B6B0-4118-9429-3E004570C818}" srcOrd="1" destOrd="0" presId="urn:microsoft.com/office/officeart/2005/8/layout/hierarchy5"/>
    <dgm:cxn modelId="{8B99C983-08F9-4389-8E29-BCB3CCBDDDF8}" type="presParOf" srcId="{8E42D587-F082-43A3-B60C-8B4DF6DDFE50}" destId="{7AAA07E9-EEA0-43BE-AD09-3AD0752D5A59}" srcOrd="2" destOrd="0" presId="urn:microsoft.com/office/officeart/2005/8/layout/hierarchy5"/>
    <dgm:cxn modelId="{D00D332F-8E89-4F4C-9080-330E26828FB6}" type="presParOf" srcId="{7AAA07E9-EEA0-43BE-AD09-3AD0752D5A59}" destId="{531B6CDA-E7FA-4D2A-A164-128D37A110CF}" srcOrd="0" destOrd="0" presId="urn:microsoft.com/office/officeart/2005/8/layout/hierarchy5"/>
    <dgm:cxn modelId="{82CC316E-4B27-45E6-B1AA-A9DA1586A5DF}" type="presParOf" srcId="{8E42D587-F082-43A3-B60C-8B4DF6DDFE50}" destId="{DF9E00DD-835E-4119-A6B7-D140798E9140}" srcOrd="3" destOrd="0" presId="urn:microsoft.com/office/officeart/2005/8/layout/hierarchy5"/>
    <dgm:cxn modelId="{5721BEB6-1B49-44C2-8A8F-08133609D580}" type="presParOf" srcId="{DF9E00DD-835E-4119-A6B7-D140798E9140}" destId="{C7E4C186-45C0-4210-B8C3-9099B373FE39}" srcOrd="0" destOrd="0" presId="urn:microsoft.com/office/officeart/2005/8/layout/hierarchy5"/>
    <dgm:cxn modelId="{767E7AF6-DDD7-4EF4-9FE8-BDD05F37FF47}" type="presParOf" srcId="{DF9E00DD-835E-4119-A6B7-D140798E9140}" destId="{2FD2255D-9D8E-4319-80F0-E0D0C50400A7}" srcOrd="1" destOrd="0" presId="urn:microsoft.com/office/officeart/2005/8/layout/hierarchy5"/>
    <dgm:cxn modelId="{55E0C8E7-DA86-44F7-AE8E-1513A0A375B4}" type="presParOf" srcId="{2FD2255D-9D8E-4319-80F0-E0D0C50400A7}" destId="{4144E775-5BF0-432B-AD9E-C78639F98139}" srcOrd="0" destOrd="0" presId="urn:microsoft.com/office/officeart/2005/8/layout/hierarchy5"/>
    <dgm:cxn modelId="{2B9968F5-CF56-446A-A583-50F388A825EF}" type="presParOf" srcId="{4144E775-5BF0-432B-AD9E-C78639F98139}" destId="{6E468BF5-EAC8-401C-A788-EA74F7D2C788}" srcOrd="0" destOrd="0" presId="urn:microsoft.com/office/officeart/2005/8/layout/hierarchy5"/>
    <dgm:cxn modelId="{9E55DE0E-AC60-4352-A824-1A579FA2CDD3}" type="presParOf" srcId="{2FD2255D-9D8E-4319-80F0-E0D0C50400A7}" destId="{B09193AD-BE92-4952-ACBD-4D055255677E}" srcOrd="1" destOrd="0" presId="urn:microsoft.com/office/officeart/2005/8/layout/hierarchy5"/>
    <dgm:cxn modelId="{F3C81426-0411-48F3-9F32-1F4B21837637}" type="presParOf" srcId="{B09193AD-BE92-4952-ACBD-4D055255677E}" destId="{F9D11308-1C01-4A42-BC3C-120FD727A6FC}" srcOrd="0" destOrd="0" presId="urn:microsoft.com/office/officeart/2005/8/layout/hierarchy5"/>
    <dgm:cxn modelId="{8D25A83E-067F-4432-9B60-AF076C073609}" type="presParOf" srcId="{B09193AD-BE92-4952-ACBD-4D055255677E}" destId="{1E7EB8ED-9223-4F94-9F7E-6DC5110D88F2}" srcOrd="1" destOrd="0" presId="urn:microsoft.com/office/officeart/2005/8/layout/hierarchy5"/>
    <dgm:cxn modelId="{29914E75-123D-4EC1-9F86-DF9EC22BE0F3}" type="presParOf" srcId="{2FD2255D-9D8E-4319-80F0-E0D0C50400A7}" destId="{3F1945A2-2FD6-41EA-9646-3E379F9756A2}" srcOrd="2" destOrd="0" presId="urn:microsoft.com/office/officeart/2005/8/layout/hierarchy5"/>
    <dgm:cxn modelId="{11160D20-4C27-417D-B9E8-D8BEF47EAD8B}" type="presParOf" srcId="{3F1945A2-2FD6-41EA-9646-3E379F9756A2}" destId="{1E2B70DC-17E1-46CD-81F6-FBE0F1C3C065}" srcOrd="0" destOrd="0" presId="urn:microsoft.com/office/officeart/2005/8/layout/hierarchy5"/>
    <dgm:cxn modelId="{289D6FC7-F040-4413-8C81-9CB58C5B8B06}" type="presParOf" srcId="{2FD2255D-9D8E-4319-80F0-E0D0C50400A7}" destId="{0A3298B7-501A-4A1C-85F8-06A05CE5E6FE}" srcOrd="3" destOrd="0" presId="urn:microsoft.com/office/officeart/2005/8/layout/hierarchy5"/>
    <dgm:cxn modelId="{7D311733-FDB4-4A93-816C-1234A1EBE677}" type="presParOf" srcId="{0A3298B7-501A-4A1C-85F8-06A05CE5E6FE}" destId="{445646C1-0DAF-4C8E-8DCB-8581AB84751D}" srcOrd="0" destOrd="0" presId="urn:microsoft.com/office/officeart/2005/8/layout/hierarchy5"/>
    <dgm:cxn modelId="{66879697-EEE1-46E2-A793-C7E6CBD46A80}" type="presParOf" srcId="{0A3298B7-501A-4A1C-85F8-06A05CE5E6FE}" destId="{306642E3-EDF3-412F-BE2E-F3617511C2DB}" srcOrd="1" destOrd="0" presId="urn:microsoft.com/office/officeart/2005/8/layout/hierarchy5"/>
    <dgm:cxn modelId="{679D6191-F4A9-410F-970B-0C783D7797D4}" type="presParOf" srcId="{2FD2255D-9D8E-4319-80F0-E0D0C50400A7}" destId="{E094EB11-0DA7-46E3-B966-4428E57DFBE7}" srcOrd="4" destOrd="0" presId="urn:microsoft.com/office/officeart/2005/8/layout/hierarchy5"/>
    <dgm:cxn modelId="{741AAB31-03C8-4E6C-A571-E4D7C826BCEA}" type="presParOf" srcId="{E094EB11-0DA7-46E3-B966-4428E57DFBE7}" destId="{4406315D-D61E-4E1D-8FC7-E562C10420F8}" srcOrd="0" destOrd="0" presId="urn:microsoft.com/office/officeart/2005/8/layout/hierarchy5"/>
    <dgm:cxn modelId="{BC7E50CA-3143-4200-940D-45AF212486C1}" type="presParOf" srcId="{2FD2255D-9D8E-4319-80F0-E0D0C50400A7}" destId="{DFFFB1C6-7A39-4214-A031-A70FB7FE17A8}" srcOrd="5" destOrd="0" presId="urn:microsoft.com/office/officeart/2005/8/layout/hierarchy5"/>
    <dgm:cxn modelId="{7D7A1488-5B52-45F4-AC2A-FA9C220B7DBF}" type="presParOf" srcId="{DFFFB1C6-7A39-4214-A031-A70FB7FE17A8}" destId="{AF758A43-8FD2-4AAD-BCC3-9B80CB915520}" srcOrd="0" destOrd="0" presId="urn:microsoft.com/office/officeart/2005/8/layout/hierarchy5"/>
    <dgm:cxn modelId="{7F1D6E3E-3DD8-4162-8724-34F29BE1508C}" type="presParOf" srcId="{DFFFB1C6-7A39-4214-A031-A70FB7FE17A8}" destId="{6A504B40-8301-4025-9D88-AD0203BEABAD}" srcOrd="1" destOrd="0" presId="urn:microsoft.com/office/officeart/2005/8/layout/hierarchy5"/>
    <dgm:cxn modelId="{FE18444A-2263-4EA7-A2DC-9E4E06A04D1A}" type="presParOf" srcId="{6A504B40-8301-4025-9D88-AD0203BEABAD}" destId="{DF183C4E-ADF9-41F9-93CE-0C53E1DF45CC}" srcOrd="0" destOrd="0" presId="urn:microsoft.com/office/officeart/2005/8/layout/hierarchy5"/>
    <dgm:cxn modelId="{FC14CD2E-9F8A-4774-827D-106EA31DFBAF}" type="presParOf" srcId="{DF183C4E-ADF9-41F9-93CE-0C53E1DF45CC}" destId="{D796048C-839C-481D-A8F4-8CDBCD5969D4}" srcOrd="0" destOrd="0" presId="urn:microsoft.com/office/officeart/2005/8/layout/hierarchy5"/>
    <dgm:cxn modelId="{BCDE3D8F-1444-4669-B53E-2894009E5533}" type="presParOf" srcId="{6A504B40-8301-4025-9D88-AD0203BEABAD}" destId="{189CDE35-A71D-4B4D-9D88-488A361EB8E3}" srcOrd="1" destOrd="0" presId="urn:microsoft.com/office/officeart/2005/8/layout/hierarchy5"/>
    <dgm:cxn modelId="{1201FB41-7A78-4AB6-9037-DFECBD503D85}" type="presParOf" srcId="{189CDE35-A71D-4B4D-9D88-488A361EB8E3}" destId="{A34899B8-A8E0-4F13-80B1-E260BA4D5CAE}" srcOrd="0" destOrd="0" presId="urn:microsoft.com/office/officeart/2005/8/layout/hierarchy5"/>
    <dgm:cxn modelId="{2086D225-BEAF-484A-AE57-AEA7DDD22313}" type="presParOf" srcId="{189CDE35-A71D-4B4D-9D88-488A361EB8E3}" destId="{46D60CE7-60DB-41DB-965B-9579DDFCA1EB}" srcOrd="1" destOrd="0" presId="urn:microsoft.com/office/officeart/2005/8/layout/hierarchy5"/>
    <dgm:cxn modelId="{BED2556C-CD25-4926-B569-876596374FF1}" type="presParOf" srcId="{6A504B40-8301-4025-9D88-AD0203BEABAD}" destId="{4E600094-5AC3-4D66-8F11-69F0FC45F6C5}" srcOrd="2" destOrd="0" presId="urn:microsoft.com/office/officeart/2005/8/layout/hierarchy5"/>
    <dgm:cxn modelId="{EA851F5E-2CAD-476B-B1DC-0651B8BB16CC}" type="presParOf" srcId="{4E600094-5AC3-4D66-8F11-69F0FC45F6C5}" destId="{D7786E0C-6D16-4410-ADCD-F82C249320F7}" srcOrd="0" destOrd="0" presId="urn:microsoft.com/office/officeart/2005/8/layout/hierarchy5"/>
    <dgm:cxn modelId="{7F5CB8F8-3484-4A8E-B2E7-2E7691917B13}" type="presParOf" srcId="{6A504B40-8301-4025-9D88-AD0203BEABAD}" destId="{B568A8E0-CF27-499D-9E56-DD15C8FF3EEA}" srcOrd="3" destOrd="0" presId="urn:microsoft.com/office/officeart/2005/8/layout/hierarchy5"/>
    <dgm:cxn modelId="{DBA7DB76-6335-4CC7-9539-9197DE21D7FD}" type="presParOf" srcId="{B568A8E0-CF27-499D-9E56-DD15C8FF3EEA}" destId="{B67AE347-E580-41C3-9DD8-F032C87DF0D6}" srcOrd="0" destOrd="0" presId="urn:microsoft.com/office/officeart/2005/8/layout/hierarchy5"/>
    <dgm:cxn modelId="{069A2959-CA17-45AA-8B21-FD7B33C34835}" type="presParOf" srcId="{B568A8E0-CF27-499D-9E56-DD15C8FF3EEA}" destId="{DC2539B2-7541-457B-AE7D-180497496F1D}" srcOrd="1" destOrd="0" presId="urn:microsoft.com/office/officeart/2005/8/layout/hierarchy5"/>
    <dgm:cxn modelId="{9963F57D-ECEF-49E8-8A4B-17F44662CB14}" type="presParOf" srcId="{6A504B40-8301-4025-9D88-AD0203BEABAD}" destId="{FF4FB71A-D34F-4462-B518-BF07A7B36572}" srcOrd="4" destOrd="0" presId="urn:microsoft.com/office/officeart/2005/8/layout/hierarchy5"/>
    <dgm:cxn modelId="{83E8C5F5-B235-4392-BA45-16EBA10C4756}" type="presParOf" srcId="{FF4FB71A-D34F-4462-B518-BF07A7B36572}" destId="{3C7B79B3-C075-48CD-A981-23B82833E0EC}" srcOrd="0" destOrd="0" presId="urn:microsoft.com/office/officeart/2005/8/layout/hierarchy5"/>
    <dgm:cxn modelId="{12D4763A-CBF2-491F-AA48-34E8165C60A6}" type="presParOf" srcId="{6A504B40-8301-4025-9D88-AD0203BEABAD}" destId="{93048386-9D92-4F51-9F6D-6B8A6348E695}" srcOrd="5" destOrd="0" presId="urn:microsoft.com/office/officeart/2005/8/layout/hierarchy5"/>
    <dgm:cxn modelId="{0D70483B-B8BB-4998-A5CD-DE2F02C85699}" type="presParOf" srcId="{93048386-9D92-4F51-9F6D-6B8A6348E695}" destId="{3DB31539-5AFB-42C3-95E4-049C50C3A99C}" srcOrd="0" destOrd="0" presId="urn:microsoft.com/office/officeart/2005/8/layout/hierarchy5"/>
    <dgm:cxn modelId="{2DA07F38-9B60-46AF-B058-D13D290ACDB3}" type="presParOf" srcId="{93048386-9D92-4F51-9F6D-6B8A6348E695}" destId="{2FFF613D-7135-4FE4-8FB3-7AD2E084AA8F}" srcOrd="1" destOrd="0" presId="urn:microsoft.com/office/officeart/2005/8/layout/hierarchy5"/>
    <dgm:cxn modelId="{4A2BF4D5-35FB-466E-9DD6-E864E574E0E9}" type="presParOf" srcId="{6A504B40-8301-4025-9D88-AD0203BEABAD}" destId="{73555671-DC5E-490E-BED7-6F7B24E85DD0}" srcOrd="6" destOrd="0" presId="urn:microsoft.com/office/officeart/2005/8/layout/hierarchy5"/>
    <dgm:cxn modelId="{1A81B084-F20D-4515-B14B-E51A2BEF415B}" type="presParOf" srcId="{73555671-DC5E-490E-BED7-6F7B24E85DD0}" destId="{96D983E3-7386-40EE-99AD-2351A707D21A}" srcOrd="0" destOrd="0" presId="urn:microsoft.com/office/officeart/2005/8/layout/hierarchy5"/>
    <dgm:cxn modelId="{D41E36DB-924A-46A9-BC37-BE3C257E072C}" type="presParOf" srcId="{6A504B40-8301-4025-9D88-AD0203BEABAD}" destId="{1845AAA8-E74D-45BC-AE43-2CEC255CC1C0}" srcOrd="7" destOrd="0" presId="urn:microsoft.com/office/officeart/2005/8/layout/hierarchy5"/>
    <dgm:cxn modelId="{E4AB01E8-0299-4E2D-97A4-EC4E24239645}" type="presParOf" srcId="{1845AAA8-E74D-45BC-AE43-2CEC255CC1C0}" destId="{2A0F53B4-5793-4AB6-8B2C-F115A48C5D88}" srcOrd="0" destOrd="0" presId="urn:microsoft.com/office/officeart/2005/8/layout/hierarchy5"/>
    <dgm:cxn modelId="{CFB1B517-49CB-4CCE-877B-2A0C721C3DDC}" type="presParOf" srcId="{1845AAA8-E74D-45BC-AE43-2CEC255CC1C0}" destId="{76CFCDF2-3BA4-4124-91B3-5CE18A753990}" srcOrd="1" destOrd="0" presId="urn:microsoft.com/office/officeart/2005/8/layout/hierarchy5"/>
    <dgm:cxn modelId="{24A66375-AC78-43C7-8E2C-01FFED3B78E9}" type="presParOf" srcId="{310CFCED-BDAE-4168-B601-0F74DAA7C5A6}" destId="{52CFB0EE-682C-4830-80D0-8C5C05312073}" srcOrd="1" destOrd="0" presId="urn:microsoft.com/office/officeart/2005/8/layout/hierarchy5"/>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C33B5-21D1-4BC9-970F-33E2B1FBDC08}">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F0DB8-60B0-485A-ACF2-C9766C82CD03}">
      <dsp:nvSpPr>
        <dsp:cNvPr id="0" name=""/>
        <dsp:cNvSpPr/>
      </dsp:nvSpPr>
      <dsp:spPr>
        <a:xfrm>
          <a:off x="195868" y="146157"/>
          <a:ext cx="356124" cy="3561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00BFA-5B3D-4E8A-9560-3E806277A57F}">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Introduction</a:t>
          </a:r>
        </a:p>
      </dsp:txBody>
      <dsp:txXfrm>
        <a:off x="747862" y="470"/>
        <a:ext cx="5515777" cy="647499"/>
      </dsp:txXfrm>
    </dsp:sp>
    <dsp:sp modelId="{6E1DCD97-EA45-4C7C-ABA1-9763AAD37CD6}">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3F253-DE02-463C-8C21-2F927C748D6B}">
      <dsp:nvSpPr>
        <dsp:cNvPr id="0" name=""/>
        <dsp:cNvSpPr/>
      </dsp:nvSpPr>
      <dsp:spPr>
        <a:xfrm>
          <a:off x="195868" y="955532"/>
          <a:ext cx="356124" cy="35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8B612-245C-4217-B46F-6C6E6E42BA46}">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Research Problem</a:t>
          </a:r>
        </a:p>
      </dsp:txBody>
      <dsp:txXfrm>
        <a:off x="747862" y="809844"/>
        <a:ext cx="5515777" cy="647499"/>
      </dsp:txXfrm>
    </dsp:sp>
    <dsp:sp modelId="{C36DA568-F7A4-49E7-B00B-35C76C7C16F8}">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35F37-4B58-4BFD-8FEB-E6503238773F}">
      <dsp:nvSpPr>
        <dsp:cNvPr id="0" name=""/>
        <dsp:cNvSpPr/>
      </dsp:nvSpPr>
      <dsp:spPr>
        <a:xfrm>
          <a:off x="195868" y="1764906"/>
          <a:ext cx="356124" cy="356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58B7C-B365-4F9E-9746-02B13CAF51C1}">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Object</a:t>
          </a:r>
        </a:p>
      </dsp:txBody>
      <dsp:txXfrm>
        <a:off x="747862" y="1619219"/>
        <a:ext cx="5515777" cy="647499"/>
      </dsp:txXfrm>
    </dsp:sp>
    <dsp:sp modelId="{9248EAD3-133B-4A14-8127-96FC6EF66B45}">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37389-6658-44D4-AF75-92E44180157F}">
      <dsp:nvSpPr>
        <dsp:cNvPr id="0" name=""/>
        <dsp:cNvSpPr/>
      </dsp:nvSpPr>
      <dsp:spPr>
        <a:xfrm>
          <a:off x="195868" y="2574281"/>
          <a:ext cx="356124" cy="3561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4E14D-68C9-44F5-87E3-F193619C3E7D}">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Data</a:t>
          </a:r>
        </a:p>
      </dsp:txBody>
      <dsp:txXfrm>
        <a:off x="747862" y="2428594"/>
        <a:ext cx="5515777" cy="647499"/>
      </dsp:txXfrm>
    </dsp:sp>
    <dsp:sp modelId="{AF21F7C3-2747-49E6-B4C9-107937864842}">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E87E4-2198-4A53-B1B8-660C99691516}">
      <dsp:nvSpPr>
        <dsp:cNvPr id="0" name=""/>
        <dsp:cNvSpPr/>
      </dsp:nvSpPr>
      <dsp:spPr>
        <a:xfrm>
          <a:off x="195868" y="3383656"/>
          <a:ext cx="356124" cy="356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175BB-74BB-4CB8-A1C9-04F10338B7E1}">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Procedures and Methods</a:t>
          </a:r>
        </a:p>
      </dsp:txBody>
      <dsp:txXfrm>
        <a:off x="747862" y="3237968"/>
        <a:ext cx="5515777" cy="647499"/>
      </dsp:txXfrm>
    </dsp:sp>
    <dsp:sp modelId="{75F6F952-FF4A-4E02-9759-A4DA320EE3E7}">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5B448-9CDF-4DC6-89E5-54DD76545F14}">
      <dsp:nvSpPr>
        <dsp:cNvPr id="0" name=""/>
        <dsp:cNvSpPr/>
      </dsp:nvSpPr>
      <dsp:spPr>
        <a:xfrm>
          <a:off x="195868" y="4193030"/>
          <a:ext cx="356124" cy="3561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7E886-87D8-44F4-BF2D-18CE172E966F}">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Results</a:t>
          </a:r>
        </a:p>
      </dsp:txBody>
      <dsp:txXfrm>
        <a:off x="747862" y="4047343"/>
        <a:ext cx="5515777" cy="647499"/>
      </dsp:txXfrm>
    </dsp:sp>
    <dsp:sp modelId="{2A3DC4DE-D11F-4035-A1F2-7ECB1CC22C26}">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6CB16-E08E-4F63-B819-00C000DD6740}">
      <dsp:nvSpPr>
        <dsp:cNvPr id="0" name=""/>
        <dsp:cNvSpPr/>
      </dsp:nvSpPr>
      <dsp:spPr>
        <a:xfrm>
          <a:off x="195868" y="5002405"/>
          <a:ext cx="356124" cy="3561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CF63F-9027-4515-A858-7AC9D20C473B}">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mj-lt"/>
            </a:rPr>
            <a:t>Recommendations</a:t>
          </a:r>
        </a:p>
      </dsp:txBody>
      <dsp:txXfrm>
        <a:off x="747862" y="4856717"/>
        <a:ext cx="5515777" cy="647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02643-F85F-48D2-993E-BD4208638638}">
      <dsp:nvSpPr>
        <dsp:cNvPr id="0" name=""/>
        <dsp:cNvSpPr/>
      </dsp:nvSpPr>
      <dsp:spPr>
        <a:xfrm>
          <a:off x="7204368" y="1584416"/>
          <a:ext cx="397328" cy="3767051"/>
        </a:xfrm>
        <a:custGeom>
          <a:avLst/>
          <a:gdLst/>
          <a:ahLst/>
          <a:cxnLst/>
          <a:rect l="0" t="0" r="0" b="0"/>
          <a:pathLst>
            <a:path>
              <a:moveTo>
                <a:pt x="0" y="0"/>
              </a:moveTo>
              <a:lnTo>
                <a:pt x="0" y="3767051"/>
              </a:lnTo>
              <a:lnTo>
                <a:pt x="397328" y="376705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006D1-B24D-4A0A-884E-5F33119DBDAD}">
      <dsp:nvSpPr>
        <dsp:cNvPr id="0" name=""/>
        <dsp:cNvSpPr/>
      </dsp:nvSpPr>
      <dsp:spPr>
        <a:xfrm>
          <a:off x="7204368" y="1584416"/>
          <a:ext cx="417483" cy="2890153"/>
        </a:xfrm>
        <a:custGeom>
          <a:avLst/>
          <a:gdLst/>
          <a:ahLst/>
          <a:cxnLst/>
          <a:rect l="0" t="0" r="0" b="0"/>
          <a:pathLst>
            <a:path>
              <a:moveTo>
                <a:pt x="0" y="0"/>
              </a:moveTo>
              <a:lnTo>
                <a:pt x="0" y="2890153"/>
              </a:lnTo>
              <a:lnTo>
                <a:pt x="417483" y="289015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E3FDD-218F-4700-B7CB-39660DC3AFF2}">
      <dsp:nvSpPr>
        <dsp:cNvPr id="0" name=""/>
        <dsp:cNvSpPr/>
      </dsp:nvSpPr>
      <dsp:spPr>
        <a:xfrm>
          <a:off x="7204368" y="1584416"/>
          <a:ext cx="383695" cy="2087880"/>
        </a:xfrm>
        <a:custGeom>
          <a:avLst/>
          <a:gdLst/>
          <a:ahLst/>
          <a:cxnLst/>
          <a:rect l="0" t="0" r="0" b="0"/>
          <a:pathLst>
            <a:path>
              <a:moveTo>
                <a:pt x="0" y="0"/>
              </a:moveTo>
              <a:lnTo>
                <a:pt x="0" y="2087880"/>
              </a:lnTo>
              <a:lnTo>
                <a:pt x="383695" y="208788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DB305-D633-4415-858B-C615DD05CACE}">
      <dsp:nvSpPr>
        <dsp:cNvPr id="0" name=""/>
        <dsp:cNvSpPr/>
      </dsp:nvSpPr>
      <dsp:spPr>
        <a:xfrm>
          <a:off x="7204368" y="1584416"/>
          <a:ext cx="363816" cy="1285557"/>
        </a:xfrm>
        <a:custGeom>
          <a:avLst/>
          <a:gdLst/>
          <a:ahLst/>
          <a:cxnLst/>
          <a:rect l="0" t="0" r="0" b="0"/>
          <a:pathLst>
            <a:path>
              <a:moveTo>
                <a:pt x="0" y="0"/>
              </a:moveTo>
              <a:lnTo>
                <a:pt x="0" y="1285557"/>
              </a:lnTo>
              <a:lnTo>
                <a:pt x="363816" y="128555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DE2DF-5BFE-4241-B1CC-4472C7F109B9}">
      <dsp:nvSpPr>
        <dsp:cNvPr id="0" name=""/>
        <dsp:cNvSpPr/>
      </dsp:nvSpPr>
      <dsp:spPr>
        <a:xfrm>
          <a:off x="7204368" y="1584416"/>
          <a:ext cx="352558" cy="513743"/>
        </a:xfrm>
        <a:custGeom>
          <a:avLst/>
          <a:gdLst/>
          <a:ahLst/>
          <a:cxnLst/>
          <a:rect l="0" t="0" r="0" b="0"/>
          <a:pathLst>
            <a:path>
              <a:moveTo>
                <a:pt x="0" y="0"/>
              </a:moveTo>
              <a:lnTo>
                <a:pt x="0" y="513743"/>
              </a:lnTo>
              <a:lnTo>
                <a:pt x="352558" y="5137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687976-5DBB-4807-9C34-F54BA7F3B6ED}">
      <dsp:nvSpPr>
        <dsp:cNvPr id="0" name=""/>
        <dsp:cNvSpPr/>
      </dsp:nvSpPr>
      <dsp:spPr>
        <a:xfrm>
          <a:off x="5252050" y="631895"/>
          <a:ext cx="2754323" cy="324259"/>
        </a:xfrm>
        <a:custGeom>
          <a:avLst/>
          <a:gdLst/>
          <a:ahLst/>
          <a:cxnLst/>
          <a:rect l="0" t="0" r="0" b="0"/>
          <a:pathLst>
            <a:path>
              <a:moveTo>
                <a:pt x="0" y="0"/>
              </a:moveTo>
              <a:lnTo>
                <a:pt x="0" y="192323"/>
              </a:lnTo>
              <a:lnTo>
                <a:pt x="2754323" y="192323"/>
              </a:lnTo>
              <a:lnTo>
                <a:pt x="2754323" y="3242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602B02-CA7E-482E-901D-86E90CC85695}">
      <dsp:nvSpPr>
        <dsp:cNvPr id="0" name=""/>
        <dsp:cNvSpPr/>
      </dsp:nvSpPr>
      <dsp:spPr>
        <a:xfrm>
          <a:off x="1764387" y="1584416"/>
          <a:ext cx="229206" cy="2279337"/>
        </a:xfrm>
        <a:custGeom>
          <a:avLst/>
          <a:gdLst/>
          <a:ahLst/>
          <a:cxnLst/>
          <a:rect l="0" t="0" r="0" b="0"/>
          <a:pathLst>
            <a:path>
              <a:moveTo>
                <a:pt x="0" y="0"/>
              </a:moveTo>
              <a:lnTo>
                <a:pt x="0" y="2279337"/>
              </a:lnTo>
              <a:lnTo>
                <a:pt x="229206" y="227933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F16595-19C8-4E65-9251-4E3B140D1886}">
      <dsp:nvSpPr>
        <dsp:cNvPr id="0" name=""/>
        <dsp:cNvSpPr/>
      </dsp:nvSpPr>
      <dsp:spPr>
        <a:xfrm>
          <a:off x="1764387" y="1584416"/>
          <a:ext cx="240376" cy="1285557"/>
        </a:xfrm>
        <a:custGeom>
          <a:avLst/>
          <a:gdLst/>
          <a:ahLst/>
          <a:cxnLst/>
          <a:rect l="0" t="0" r="0" b="0"/>
          <a:pathLst>
            <a:path>
              <a:moveTo>
                <a:pt x="0" y="0"/>
              </a:moveTo>
              <a:lnTo>
                <a:pt x="0" y="1285557"/>
              </a:lnTo>
              <a:lnTo>
                <a:pt x="240376" y="128555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975AEE-CEE4-49D2-ADC9-76186FBCD742}">
      <dsp:nvSpPr>
        <dsp:cNvPr id="0" name=""/>
        <dsp:cNvSpPr/>
      </dsp:nvSpPr>
      <dsp:spPr>
        <a:xfrm>
          <a:off x="1764387" y="1584416"/>
          <a:ext cx="229206" cy="495071"/>
        </a:xfrm>
        <a:custGeom>
          <a:avLst/>
          <a:gdLst/>
          <a:ahLst/>
          <a:cxnLst/>
          <a:rect l="0" t="0" r="0" b="0"/>
          <a:pathLst>
            <a:path>
              <a:moveTo>
                <a:pt x="0" y="0"/>
              </a:moveTo>
              <a:lnTo>
                <a:pt x="0" y="495071"/>
              </a:lnTo>
              <a:lnTo>
                <a:pt x="229206" y="49507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0F43A5-39DD-4300-88A6-B1A547F88D85}">
      <dsp:nvSpPr>
        <dsp:cNvPr id="0" name=""/>
        <dsp:cNvSpPr/>
      </dsp:nvSpPr>
      <dsp:spPr>
        <a:xfrm>
          <a:off x="2564819" y="631895"/>
          <a:ext cx="2687231" cy="324259"/>
        </a:xfrm>
        <a:custGeom>
          <a:avLst/>
          <a:gdLst/>
          <a:ahLst/>
          <a:cxnLst/>
          <a:rect l="0" t="0" r="0" b="0"/>
          <a:pathLst>
            <a:path>
              <a:moveTo>
                <a:pt x="2687231" y="0"/>
              </a:moveTo>
              <a:lnTo>
                <a:pt x="2687231" y="192323"/>
              </a:lnTo>
              <a:lnTo>
                <a:pt x="0" y="192323"/>
              </a:lnTo>
              <a:lnTo>
                <a:pt x="0" y="3242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62000-C15E-413F-A24F-CB6CEFB3B088}">
      <dsp:nvSpPr>
        <dsp:cNvPr id="0" name=""/>
        <dsp:cNvSpPr/>
      </dsp:nvSpPr>
      <dsp:spPr>
        <a:xfrm>
          <a:off x="3465805" y="3632"/>
          <a:ext cx="357249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latin typeface="Calibri" panose="020F0502020204030204" pitchFamily="34" charset="0"/>
              <a:cs typeface="Calibri" panose="020F0502020204030204" pitchFamily="34" charset="0"/>
            </a:rPr>
            <a:t>     </a:t>
          </a:r>
          <a:r>
            <a:rPr lang="en-US" sz="2400" b="1" kern="1200">
              <a:latin typeface="Calibri" panose="020F0502020204030204" pitchFamily="34" charset="0"/>
              <a:cs typeface="Calibri" panose="020F0502020204030204" pitchFamily="34" charset="0"/>
            </a:rPr>
            <a:t>Evaluation Elements</a:t>
          </a:r>
          <a:endParaRPr lang="en-US" sz="2800" b="1" kern="1200" dirty="0">
            <a:latin typeface="Calibri" panose="020F0502020204030204" pitchFamily="34" charset="0"/>
            <a:cs typeface="Calibri" panose="020F0502020204030204" pitchFamily="34" charset="0"/>
          </a:endParaRPr>
        </a:p>
      </dsp:txBody>
      <dsp:txXfrm>
        <a:off x="3465805" y="3632"/>
        <a:ext cx="3572491" cy="628262"/>
      </dsp:txXfrm>
    </dsp:sp>
    <dsp:sp modelId="{F744207F-05B6-4878-A3B4-EDFFE3F405C9}">
      <dsp:nvSpPr>
        <dsp:cNvPr id="0" name=""/>
        <dsp:cNvSpPr/>
      </dsp:nvSpPr>
      <dsp:spPr>
        <a:xfrm>
          <a:off x="1564279" y="956154"/>
          <a:ext cx="2001080"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u="sng" kern="1200" dirty="0">
              <a:latin typeface="Calibri" panose="020F0502020204030204" pitchFamily="34" charset="0"/>
              <a:ea typeface="+mn-ea"/>
              <a:cs typeface="Calibri" panose="020F0502020204030204" pitchFamily="34" charset="0"/>
            </a:rPr>
            <a:t>Frames</a:t>
          </a:r>
        </a:p>
      </dsp:txBody>
      <dsp:txXfrm>
        <a:off x="1564279" y="956154"/>
        <a:ext cx="2001080" cy="628262"/>
      </dsp:txXfrm>
    </dsp:sp>
    <dsp:sp modelId="{51D1D0D9-4CA2-44B4-B215-0779FD6D9977}">
      <dsp:nvSpPr>
        <dsp:cNvPr id="0" name=""/>
        <dsp:cNvSpPr/>
      </dsp:nvSpPr>
      <dsp:spPr>
        <a:xfrm>
          <a:off x="1993593" y="1765356"/>
          <a:ext cx="169416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mn-ea"/>
              <a:cs typeface="Calibri" panose="020F0502020204030204" pitchFamily="34" charset="0"/>
            </a:rPr>
            <a:t>Eye Contact</a:t>
          </a:r>
          <a:endParaRPr lang="en-US" sz="1800" kern="1200" dirty="0">
            <a:latin typeface="Calibri" panose="020F0502020204030204" pitchFamily="34" charset="0"/>
            <a:ea typeface="+mn-ea"/>
            <a:cs typeface="Calibri" panose="020F0502020204030204" pitchFamily="34" charset="0"/>
          </a:endParaRPr>
        </a:p>
      </dsp:txBody>
      <dsp:txXfrm>
        <a:off x="1993593" y="1765356"/>
        <a:ext cx="1694161" cy="628262"/>
      </dsp:txXfrm>
    </dsp:sp>
    <dsp:sp modelId="{EFABCAFC-25B1-412E-9DC3-28DC7C807B8F}">
      <dsp:nvSpPr>
        <dsp:cNvPr id="0" name=""/>
        <dsp:cNvSpPr/>
      </dsp:nvSpPr>
      <dsp:spPr>
        <a:xfrm>
          <a:off x="2004764" y="2555843"/>
          <a:ext cx="169416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Smile</a:t>
          </a:r>
          <a:endParaRPr lang="en-US" sz="1800" kern="1200" dirty="0">
            <a:latin typeface="Calibri" panose="020F0502020204030204" pitchFamily="34" charset="0"/>
            <a:cs typeface="Calibri" panose="020F0502020204030204" pitchFamily="34" charset="0"/>
          </a:endParaRPr>
        </a:p>
      </dsp:txBody>
      <dsp:txXfrm>
        <a:off x="2004764" y="2555843"/>
        <a:ext cx="1694161" cy="628262"/>
      </dsp:txXfrm>
    </dsp:sp>
    <dsp:sp modelId="{F5EF2890-E0AF-404E-B783-937F2EC32966}">
      <dsp:nvSpPr>
        <dsp:cNvPr id="0" name=""/>
        <dsp:cNvSpPr/>
      </dsp:nvSpPr>
      <dsp:spPr>
        <a:xfrm>
          <a:off x="1993593" y="3549623"/>
          <a:ext cx="1694161" cy="628262"/>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mn-ea"/>
              <a:cs typeface="Calibri" panose="020F0502020204030204" pitchFamily="34" charset="0"/>
            </a:rPr>
            <a:t>Overall Appearance</a:t>
          </a:r>
          <a:endParaRPr lang="en-US" sz="1800" kern="1200" dirty="0">
            <a:latin typeface="Calibri" panose="020F0502020204030204" pitchFamily="34" charset="0"/>
            <a:ea typeface="+mn-ea"/>
            <a:cs typeface="Calibri" panose="020F0502020204030204" pitchFamily="34" charset="0"/>
          </a:endParaRPr>
        </a:p>
      </dsp:txBody>
      <dsp:txXfrm>
        <a:off x="1993593" y="3549623"/>
        <a:ext cx="1694161" cy="628262"/>
      </dsp:txXfrm>
    </dsp:sp>
    <dsp:sp modelId="{84E1C327-C90D-45B8-9945-7AD90F26C654}">
      <dsp:nvSpPr>
        <dsp:cNvPr id="0" name=""/>
        <dsp:cNvSpPr/>
      </dsp:nvSpPr>
      <dsp:spPr>
        <a:xfrm>
          <a:off x="7003867" y="956154"/>
          <a:ext cx="2005013"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u="sng" kern="1200">
              <a:latin typeface="Calibri" panose="020F0502020204030204" pitchFamily="34" charset="0"/>
              <a:cs typeface="Calibri" panose="020F0502020204030204" pitchFamily="34" charset="0"/>
            </a:rPr>
            <a:t>Audio</a:t>
          </a:r>
          <a:endParaRPr lang="en-US" sz="1800" u="sng" kern="1200" dirty="0">
            <a:latin typeface="Calibri" panose="020F0502020204030204" pitchFamily="34" charset="0"/>
            <a:cs typeface="Calibri" panose="020F0502020204030204" pitchFamily="34" charset="0"/>
          </a:endParaRPr>
        </a:p>
      </dsp:txBody>
      <dsp:txXfrm>
        <a:off x="7003867" y="956154"/>
        <a:ext cx="2005013" cy="628262"/>
      </dsp:txXfrm>
    </dsp:sp>
    <dsp:sp modelId="{EFB529F7-967B-4730-88D3-9BB51E18805E}">
      <dsp:nvSpPr>
        <dsp:cNvPr id="0" name=""/>
        <dsp:cNvSpPr/>
      </dsp:nvSpPr>
      <dsp:spPr>
        <a:xfrm>
          <a:off x="7556927" y="1784028"/>
          <a:ext cx="1691195"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Welcoming</a:t>
          </a:r>
          <a:endParaRPr lang="en-US" sz="1800" kern="1200" dirty="0">
            <a:latin typeface="Calibri" panose="020F0502020204030204" pitchFamily="34" charset="0"/>
            <a:cs typeface="Calibri" panose="020F0502020204030204" pitchFamily="34" charset="0"/>
          </a:endParaRPr>
        </a:p>
      </dsp:txBody>
      <dsp:txXfrm>
        <a:off x="7556927" y="1784028"/>
        <a:ext cx="1691195" cy="628262"/>
      </dsp:txXfrm>
    </dsp:sp>
    <dsp:sp modelId="{C74C4238-EC50-4817-8EF6-2E265D157F5A}">
      <dsp:nvSpPr>
        <dsp:cNvPr id="0" name=""/>
        <dsp:cNvSpPr/>
      </dsp:nvSpPr>
      <dsp:spPr>
        <a:xfrm>
          <a:off x="7568185" y="2555843"/>
          <a:ext cx="169416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Courtesy words</a:t>
          </a:r>
          <a:endParaRPr lang="en-US" sz="1800" kern="1200" dirty="0">
            <a:latin typeface="Calibri" panose="020F0502020204030204" pitchFamily="34" charset="0"/>
            <a:cs typeface="Calibri" panose="020F0502020204030204" pitchFamily="34" charset="0"/>
          </a:endParaRPr>
        </a:p>
      </dsp:txBody>
      <dsp:txXfrm>
        <a:off x="7568185" y="2555843"/>
        <a:ext cx="1694161" cy="628262"/>
      </dsp:txXfrm>
    </dsp:sp>
    <dsp:sp modelId="{6B1DA556-B092-42CF-85DA-CC014D4B1CA6}">
      <dsp:nvSpPr>
        <dsp:cNvPr id="0" name=""/>
        <dsp:cNvSpPr/>
      </dsp:nvSpPr>
      <dsp:spPr>
        <a:xfrm>
          <a:off x="7588064" y="3358166"/>
          <a:ext cx="169416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“Anything Else”</a:t>
          </a:r>
          <a:endParaRPr lang="en-US" sz="1800" kern="1200" dirty="0">
            <a:latin typeface="Calibri" panose="020F0502020204030204" pitchFamily="34" charset="0"/>
            <a:cs typeface="Calibri" panose="020F0502020204030204" pitchFamily="34" charset="0"/>
          </a:endParaRPr>
        </a:p>
      </dsp:txBody>
      <dsp:txXfrm>
        <a:off x="7588064" y="3358166"/>
        <a:ext cx="1694161" cy="628262"/>
      </dsp:txXfrm>
    </dsp:sp>
    <dsp:sp modelId="{C17FD3AB-40EB-4FFA-A0E0-C7C3C6545C11}">
      <dsp:nvSpPr>
        <dsp:cNvPr id="0" name=""/>
        <dsp:cNvSpPr/>
      </dsp:nvSpPr>
      <dsp:spPr>
        <a:xfrm>
          <a:off x="7621852" y="4160439"/>
          <a:ext cx="1694161" cy="62826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Closing statement</a:t>
          </a:r>
          <a:endParaRPr lang="en-US" sz="1800" kern="1200" dirty="0">
            <a:latin typeface="Calibri" panose="020F0502020204030204" pitchFamily="34" charset="0"/>
            <a:cs typeface="Calibri" panose="020F0502020204030204" pitchFamily="34" charset="0"/>
          </a:endParaRPr>
        </a:p>
      </dsp:txBody>
      <dsp:txXfrm>
        <a:off x="7621852" y="4160439"/>
        <a:ext cx="1694161" cy="628262"/>
      </dsp:txXfrm>
    </dsp:sp>
    <dsp:sp modelId="{A8AFD675-9F45-4FCF-A737-8B8F1267C76B}">
      <dsp:nvSpPr>
        <dsp:cNvPr id="0" name=""/>
        <dsp:cNvSpPr/>
      </dsp:nvSpPr>
      <dsp:spPr>
        <a:xfrm>
          <a:off x="7601697" y="5037337"/>
          <a:ext cx="1694161" cy="628262"/>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933450">
            <a:lnSpc>
              <a:spcPct val="90000"/>
            </a:lnSpc>
            <a:spcBef>
              <a:spcPct val="0"/>
            </a:spcBef>
            <a:spcAft>
              <a:spcPct val="35000"/>
            </a:spcAft>
            <a:buNone/>
          </a:pPr>
          <a:r>
            <a:rPr lang="en-US" sz="2100" kern="1200">
              <a:latin typeface="Calibri" panose="020F0502020204030204" pitchFamily="34" charset="0"/>
              <a:ea typeface="+mn-ea"/>
              <a:cs typeface="Calibri" panose="020F0502020204030204" pitchFamily="34" charset="0"/>
            </a:rPr>
            <a:t>Cross-sell / Up-sell</a:t>
          </a:r>
          <a:endParaRPr lang="en-US" sz="2100" kern="1200" dirty="0">
            <a:latin typeface="Calibri" panose="020F0502020204030204" pitchFamily="34" charset="0"/>
            <a:ea typeface="+mn-ea"/>
            <a:cs typeface="Calibri" panose="020F0502020204030204" pitchFamily="34" charset="0"/>
          </a:endParaRPr>
        </a:p>
      </dsp:txBody>
      <dsp:txXfrm>
        <a:off x="7601697" y="5037337"/>
        <a:ext cx="1694161" cy="628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6EF33-1EFB-4978-B9F2-C16DB8447C2B}">
      <dsp:nvSpPr>
        <dsp:cNvPr id="0" name=""/>
        <dsp:cNvSpPr/>
      </dsp:nvSpPr>
      <dsp:spPr>
        <a:xfrm>
          <a:off x="1291171" y="1186276"/>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Target Folder</a:t>
          </a:r>
        </a:p>
      </dsp:txBody>
      <dsp:txXfrm>
        <a:off x="1303237" y="1198342"/>
        <a:ext cx="996196" cy="387835"/>
      </dsp:txXfrm>
    </dsp:sp>
    <dsp:sp modelId="{DED457C7-FFDF-4820-BD92-4B5DFBD7A754}">
      <dsp:nvSpPr>
        <dsp:cNvPr id="0" name=""/>
        <dsp:cNvSpPr/>
      </dsp:nvSpPr>
      <dsp:spPr>
        <a:xfrm rot="17692822">
          <a:off x="2084613" y="1023622"/>
          <a:ext cx="783348" cy="26630"/>
        </a:xfrm>
        <a:custGeom>
          <a:avLst/>
          <a:gdLst/>
          <a:ahLst/>
          <a:cxnLst/>
          <a:rect l="0" t="0" r="0" b="0"/>
          <a:pathLst>
            <a:path>
              <a:moveTo>
                <a:pt x="0" y="13315"/>
              </a:moveTo>
              <a:lnTo>
                <a:pt x="783348" y="1331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6703" y="1017354"/>
        <a:ext cx="39167" cy="39167"/>
      </dsp:txXfrm>
    </dsp:sp>
    <dsp:sp modelId="{437D908D-7EB8-42FA-BA6A-2C201F4ED0E9}">
      <dsp:nvSpPr>
        <dsp:cNvPr id="0" name=""/>
        <dsp:cNvSpPr/>
      </dsp:nvSpPr>
      <dsp:spPr>
        <a:xfrm>
          <a:off x="2641074" y="475632"/>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latin typeface="Times New Roman" panose="02020603050405020304" pitchFamily="18" charset="0"/>
              <a:cs typeface="Times New Roman" panose="02020603050405020304" pitchFamily="18" charset="0"/>
            </a:rPr>
            <a:t> Interview_1</a:t>
          </a:r>
          <a:endParaRPr lang="en-US" sz="1100" kern="1200">
            <a:latin typeface="Times New Roman" panose="02020603050405020304" pitchFamily="18" charset="0"/>
            <a:cs typeface="Times New Roman" panose="02020603050405020304" pitchFamily="18" charset="0"/>
          </a:endParaRPr>
        </a:p>
      </dsp:txBody>
      <dsp:txXfrm>
        <a:off x="2653140" y="487698"/>
        <a:ext cx="996196" cy="387835"/>
      </dsp:txXfrm>
    </dsp:sp>
    <dsp:sp modelId="{3E011BA8-A1BB-41CE-80BC-A9493DFA4145}">
      <dsp:nvSpPr>
        <dsp:cNvPr id="0" name=""/>
        <dsp:cNvSpPr/>
      </dsp:nvSpPr>
      <dsp:spPr>
        <a:xfrm>
          <a:off x="3661402" y="668300"/>
          <a:ext cx="329574" cy="26630"/>
        </a:xfrm>
        <a:custGeom>
          <a:avLst/>
          <a:gdLst/>
          <a:ahLst/>
          <a:cxnLst/>
          <a:rect l="0" t="0" r="0" b="0"/>
          <a:pathLst>
            <a:path>
              <a:moveTo>
                <a:pt x="0" y="13315"/>
              </a:moveTo>
              <a:lnTo>
                <a:pt x="329574"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17950" y="673376"/>
        <a:ext cx="16478" cy="16478"/>
      </dsp:txXfrm>
    </dsp:sp>
    <dsp:sp modelId="{F4EAEFC1-BD42-4A92-983D-C1CC637D3906}">
      <dsp:nvSpPr>
        <dsp:cNvPr id="0" name=""/>
        <dsp:cNvSpPr/>
      </dsp:nvSpPr>
      <dsp:spPr>
        <a:xfrm>
          <a:off x="3990977" y="475632"/>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a:t>
          </a:r>
        </a:p>
      </dsp:txBody>
      <dsp:txXfrm>
        <a:off x="4003043" y="487698"/>
        <a:ext cx="996196" cy="387835"/>
      </dsp:txXfrm>
    </dsp:sp>
    <dsp:sp modelId="{D169E12F-B317-43A9-9A45-6EF4F47D7581}">
      <dsp:nvSpPr>
        <dsp:cNvPr id="0" name=""/>
        <dsp:cNvSpPr/>
      </dsp:nvSpPr>
      <dsp:spPr>
        <a:xfrm rot="18554611">
          <a:off x="4899100" y="431765"/>
          <a:ext cx="610836" cy="26630"/>
        </a:xfrm>
        <a:custGeom>
          <a:avLst/>
          <a:gdLst/>
          <a:ahLst/>
          <a:cxnLst/>
          <a:rect l="0" t="0" r="0" b="0"/>
          <a:pathLst>
            <a:path>
              <a:moveTo>
                <a:pt x="0" y="13315"/>
              </a:moveTo>
              <a:lnTo>
                <a:pt x="610836"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89247" y="429809"/>
        <a:ext cx="30541" cy="30541"/>
      </dsp:txXfrm>
    </dsp:sp>
    <dsp:sp modelId="{6CF2D7A2-6BF0-4BA7-B52E-07FE14463A7A}">
      <dsp:nvSpPr>
        <dsp:cNvPr id="0" name=""/>
        <dsp:cNvSpPr/>
      </dsp:nvSpPr>
      <dsp:spPr>
        <a:xfrm>
          <a:off x="5397731" y="2561"/>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 Interview 1_Frame_1</a:t>
          </a:r>
        </a:p>
      </dsp:txBody>
      <dsp:txXfrm>
        <a:off x="5409797" y="14627"/>
        <a:ext cx="996196" cy="387835"/>
      </dsp:txXfrm>
    </dsp:sp>
    <dsp:sp modelId="{E0222325-766C-4108-80B8-6BC17F96F662}">
      <dsp:nvSpPr>
        <dsp:cNvPr id="0" name=""/>
        <dsp:cNvSpPr/>
      </dsp:nvSpPr>
      <dsp:spPr>
        <a:xfrm>
          <a:off x="5011305" y="668300"/>
          <a:ext cx="329574" cy="26630"/>
        </a:xfrm>
        <a:custGeom>
          <a:avLst/>
          <a:gdLst/>
          <a:ahLst/>
          <a:cxnLst/>
          <a:rect l="0" t="0" r="0" b="0"/>
          <a:pathLst>
            <a:path>
              <a:moveTo>
                <a:pt x="0" y="13315"/>
              </a:moveTo>
              <a:lnTo>
                <a:pt x="329574"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7853" y="673376"/>
        <a:ext cx="16478" cy="16478"/>
      </dsp:txXfrm>
    </dsp:sp>
    <dsp:sp modelId="{48086DA0-93EE-4D9B-AEE7-D27776552322}">
      <dsp:nvSpPr>
        <dsp:cNvPr id="0" name=""/>
        <dsp:cNvSpPr/>
      </dsp:nvSpPr>
      <dsp:spPr>
        <a:xfrm>
          <a:off x="5340879" y="475632"/>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 Interview 1_Frame_2</a:t>
          </a:r>
        </a:p>
      </dsp:txBody>
      <dsp:txXfrm>
        <a:off x="5352945" y="487698"/>
        <a:ext cx="996196" cy="387835"/>
      </dsp:txXfrm>
    </dsp:sp>
    <dsp:sp modelId="{CBB6FD1B-90ED-4B5E-B668-2246EADE1BCF}">
      <dsp:nvSpPr>
        <dsp:cNvPr id="0" name=""/>
        <dsp:cNvSpPr/>
      </dsp:nvSpPr>
      <dsp:spPr>
        <a:xfrm rot="3310531">
          <a:off x="4887531" y="905182"/>
          <a:ext cx="577122" cy="26630"/>
        </a:xfrm>
        <a:custGeom>
          <a:avLst/>
          <a:gdLst/>
          <a:ahLst/>
          <a:cxnLst/>
          <a:rect l="0" t="0" r="0" b="0"/>
          <a:pathLst>
            <a:path>
              <a:moveTo>
                <a:pt x="0" y="13315"/>
              </a:moveTo>
              <a:lnTo>
                <a:pt x="577122"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1664" y="904069"/>
        <a:ext cx="28856" cy="28856"/>
      </dsp:txXfrm>
    </dsp:sp>
    <dsp:sp modelId="{C7BAEEE1-2ED3-4516-BA4A-3B176ECF3D24}">
      <dsp:nvSpPr>
        <dsp:cNvPr id="0" name=""/>
        <dsp:cNvSpPr/>
      </dsp:nvSpPr>
      <dsp:spPr>
        <a:xfrm>
          <a:off x="5340879" y="949395"/>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 Interview 1_Frame_n</a:t>
          </a:r>
        </a:p>
      </dsp:txBody>
      <dsp:txXfrm>
        <a:off x="5352945" y="961461"/>
        <a:ext cx="996196" cy="387835"/>
      </dsp:txXfrm>
    </dsp:sp>
    <dsp:sp modelId="{C600C968-8752-42FE-838F-6AE6BC7F802B}">
      <dsp:nvSpPr>
        <dsp:cNvPr id="0" name=""/>
        <dsp:cNvSpPr/>
      </dsp:nvSpPr>
      <dsp:spPr>
        <a:xfrm rot="3907178">
          <a:off x="2084613" y="1734267"/>
          <a:ext cx="783348" cy="26630"/>
        </a:xfrm>
        <a:custGeom>
          <a:avLst/>
          <a:gdLst/>
          <a:ahLst/>
          <a:cxnLst/>
          <a:rect l="0" t="0" r="0" b="0"/>
          <a:pathLst>
            <a:path>
              <a:moveTo>
                <a:pt x="0" y="13315"/>
              </a:moveTo>
              <a:lnTo>
                <a:pt x="783348" y="1331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6703" y="1727998"/>
        <a:ext cx="39167" cy="39167"/>
      </dsp:txXfrm>
    </dsp:sp>
    <dsp:sp modelId="{AA2870CC-09A8-4FAD-B007-640725EC94BA}">
      <dsp:nvSpPr>
        <dsp:cNvPr id="0" name=""/>
        <dsp:cNvSpPr/>
      </dsp:nvSpPr>
      <dsp:spPr>
        <a:xfrm>
          <a:off x="2641074" y="1896920"/>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Interview_2</a:t>
          </a:r>
        </a:p>
      </dsp:txBody>
      <dsp:txXfrm>
        <a:off x="2653140" y="1908986"/>
        <a:ext cx="996196" cy="387835"/>
      </dsp:txXfrm>
    </dsp:sp>
    <dsp:sp modelId="{CE169885-0275-4BF5-9956-D43F066454CE}">
      <dsp:nvSpPr>
        <dsp:cNvPr id="0" name=""/>
        <dsp:cNvSpPr/>
      </dsp:nvSpPr>
      <dsp:spPr>
        <a:xfrm>
          <a:off x="3661402" y="2089589"/>
          <a:ext cx="329574" cy="26630"/>
        </a:xfrm>
        <a:custGeom>
          <a:avLst/>
          <a:gdLst/>
          <a:ahLst/>
          <a:cxnLst/>
          <a:rect l="0" t="0" r="0" b="0"/>
          <a:pathLst>
            <a:path>
              <a:moveTo>
                <a:pt x="0" y="13315"/>
              </a:moveTo>
              <a:lnTo>
                <a:pt x="329574"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17950" y="2094665"/>
        <a:ext cx="16478" cy="16478"/>
      </dsp:txXfrm>
    </dsp:sp>
    <dsp:sp modelId="{9121983C-2EDE-4DF5-AB0F-F01B479C1D5F}">
      <dsp:nvSpPr>
        <dsp:cNvPr id="0" name=""/>
        <dsp:cNvSpPr/>
      </dsp:nvSpPr>
      <dsp:spPr>
        <a:xfrm>
          <a:off x="3990977" y="1896920"/>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a:t>
          </a:r>
        </a:p>
      </dsp:txBody>
      <dsp:txXfrm>
        <a:off x="4003043" y="1908986"/>
        <a:ext cx="996196" cy="387835"/>
      </dsp:txXfrm>
    </dsp:sp>
    <dsp:sp modelId="{FD460A35-CF10-407E-A00F-3CAC8C6F0EEE}">
      <dsp:nvSpPr>
        <dsp:cNvPr id="0" name=""/>
        <dsp:cNvSpPr/>
      </dsp:nvSpPr>
      <dsp:spPr>
        <a:xfrm rot="18289469">
          <a:off x="4887531" y="1852707"/>
          <a:ext cx="577122" cy="26630"/>
        </a:xfrm>
        <a:custGeom>
          <a:avLst/>
          <a:gdLst/>
          <a:ahLst/>
          <a:cxnLst/>
          <a:rect l="0" t="0" r="0" b="0"/>
          <a:pathLst>
            <a:path>
              <a:moveTo>
                <a:pt x="0" y="13315"/>
              </a:moveTo>
              <a:lnTo>
                <a:pt x="577122"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1664" y="1851595"/>
        <a:ext cx="28856" cy="28856"/>
      </dsp:txXfrm>
    </dsp:sp>
    <dsp:sp modelId="{AC17C83B-8262-468F-B4B1-6E860EE6A0C9}">
      <dsp:nvSpPr>
        <dsp:cNvPr id="0" name=""/>
        <dsp:cNvSpPr/>
      </dsp:nvSpPr>
      <dsp:spPr>
        <a:xfrm>
          <a:off x="5340879" y="1423158"/>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Interview 2_Frame_1</a:t>
          </a:r>
        </a:p>
      </dsp:txBody>
      <dsp:txXfrm>
        <a:off x="5352945" y="1435224"/>
        <a:ext cx="996196" cy="387835"/>
      </dsp:txXfrm>
    </dsp:sp>
    <dsp:sp modelId="{77F7AE81-342D-4071-81D7-40047EC66550}">
      <dsp:nvSpPr>
        <dsp:cNvPr id="0" name=""/>
        <dsp:cNvSpPr/>
      </dsp:nvSpPr>
      <dsp:spPr>
        <a:xfrm>
          <a:off x="5011305" y="2089589"/>
          <a:ext cx="329574" cy="26630"/>
        </a:xfrm>
        <a:custGeom>
          <a:avLst/>
          <a:gdLst/>
          <a:ahLst/>
          <a:cxnLst/>
          <a:rect l="0" t="0" r="0" b="0"/>
          <a:pathLst>
            <a:path>
              <a:moveTo>
                <a:pt x="0" y="13315"/>
              </a:moveTo>
              <a:lnTo>
                <a:pt x="329574"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7853" y="2094665"/>
        <a:ext cx="16478" cy="16478"/>
      </dsp:txXfrm>
    </dsp:sp>
    <dsp:sp modelId="{9E2AD291-1EB7-430A-B26D-A5979B962840}">
      <dsp:nvSpPr>
        <dsp:cNvPr id="0" name=""/>
        <dsp:cNvSpPr/>
      </dsp:nvSpPr>
      <dsp:spPr>
        <a:xfrm>
          <a:off x="5340879" y="1896920"/>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Interview 2_Frame_2</a:t>
          </a:r>
        </a:p>
      </dsp:txBody>
      <dsp:txXfrm>
        <a:off x="5352945" y="1908986"/>
        <a:ext cx="996196" cy="387835"/>
      </dsp:txXfrm>
    </dsp:sp>
    <dsp:sp modelId="{628AACEA-2150-4519-AA9C-27814808CFFA}">
      <dsp:nvSpPr>
        <dsp:cNvPr id="0" name=""/>
        <dsp:cNvSpPr/>
      </dsp:nvSpPr>
      <dsp:spPr>
        <a:xfrm rot="3310531">
          <a:off x="4887531" y="2326470"/>
          <a:ext cx="577122" cy="26630"/>
        </a:xfrm>
        <a:custGeom>
          <a:avLst/>
          <a:gdLst/>
          <a:ahLst/>
          <a:cxnLst/>
          <a:rect l="0" t="0" r="0" b="0"/>
          <a:pathLst>
            <a:path>
              <a:moveTo>
                <a:pt x="0" y="13315"/>
              </a:moveTo>
              <a:lnTo>
                <a:pt x="577122" y="1331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1664" y="2325358"/>
        <a:ext cx="28856" cy="28856"/>
      </dsp:txXfrm>
    </dsp:sp>
    <dsp:sp modelId="{356D1E8B-EB46-4E97-8270-FA8A69BAFDBF}">
      <dsp:nvSpPr>
        <dsp:cNvPr id="0" name=""/>
        <dsp:cNvSpPr/>
      </dsp:nvSpPr>
      <dsp:spPr>
        <a:xfrm>
          <a:off x="5340879" y="2370683"/>
          <a:ext cx="1020328" cy="41196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Interview 2_Frame_n</a:t>
          </a:r>
        </a:p>
      </dsp:txBody>
      <dsp:txXfrm>
        <a:off x="5352945" y="2382749"/>
        <a:ext cx="996196" cy="387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C8A2D-3DB2-43DF-B8E2-BDB53F0100CB}">
      <dsp:nvSpPr>
        <dsp:cNvPr id="0" name=""/>
        <dsp:cNvSpPr/>
      </dsp:nvSpPr>
      <dsp:spPr>
        <a:xfrm>
          <a:off x="2905919" y="921116"/>
          <a:ext cx="1113823" cy="386616"/>
        </a:xfrm>
        <a:custGeom>
          <a:avLst/>
          <a:gdLst/>
          <a:ahLst/>
          <a:cxnLst/>
          <a:rect l="0" t="0" r="0" b="0"/>
          <a:pathLst>
            <a:path>
              <a:moveTo>
                <a:pt x="0" y="0"/>
              </a:moveTo>
              <a:lnTo>
                <a:pt x="0" y="193308"/>
              </a:lnTo>
              <a:lnTo>
                <a:pt x="1113823" y="193308"/>
              </a:lnTo>
              <a:lnTo>
                <a:pt x="1113823" y="38661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B0755C-94C8-4BF2-B11F-8770D00F36A7}">
      <dsp:nvSpPr>
        <dsp:cNvPr id="0" name=""/>
        <dsp:cNvSpPr/>
      </dsp:nvSpPr>
      <dsp:spPr>
        <a:xfrm>
          <a:off x="1792095" y="921116"/>
          <a:ext cx="1113823" cy="386616"/>
        </a:xfrm>
        <a:custGeom>
          <a:avLst/>
          <a:gdLst/>
          <a:ahLst/>
          <a:cxnLst/>
          <a:rect l="0" t="0" r="0" b="0"/>
          <a:pathLst>
            <a:path>
              <a:moveTo>
                <a:pt x="1113823" y="0"/>
              </a:moveTo>
              <a:lnTo>
                <a:pt x="1113823" y="193308"/>
              </a:lnTo>
              <a:lnTo>
                <a:pt x="0" y="193308"/>
              </a:lnTo>
              <a:lnTo>
                <a:pt x="0" y="38661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52C4C4-5390-4EA5-9E09-B940A092F7C7}">
      <dsp:nvSpPr>
        <dsp:cNvPr id="0" name=""/>
        <dsp:cNvSpPr/>
      </dsp:nvSpPr>
      <dsp:spPr>
        <a:xfrm>
          <a:off x="1985403" y="601"/>
          <a:ext cx="1841030" cy="920515"/>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681948"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6 Interviews</a:t>
          </a:r>
        </a:p>
      </dsp:txBody>
      <dsp:txXfrm>
        <a:off x="1985403" y="601"/>
        <a:ext cx="1841030" cy="920515"/>
      </dsp:txXfrm>
    </dsp:sp>
    <dsp:sp modelId="{4C27F416-18BA-4ED8-B6E0-C256C4C9843E}">
      <dsp:nvSpPr>
        <dsp:cNvPr id="0" name=""/>
        <dsp:cNvSpPr/>
      </dsp:nvSpPr>
      <dsp:spPr>
        <a:xfrm>
          <a:off x="2077455" y="92653"/>
          <a:ext cx="552309" cy="7364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D1284F-08F4-4AFC-8900-5CC1B4C95C15}">
      <dsp:nvSpPr>
        <dsp:cNvPr id="0" name=""/>
        <dsp:cNvSpPr/>
      </dsp:nvSpPr>
      <dsp:spPr>
        <a:xfrm>
          <a:off x="871580" y="1307733"/>
          <a:ext cx="1841030" cy="920515"/>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1948"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3 males</a:t>
          </a:r>
        </a:p>
      </dsp:txBody>
      <dsp:txXfrm>
        <a:off x="871580" y="1307733"/>
        <a:ext cx="1841030" cy="920515"/>
      </dsp:txXfrm>
    </dsp:sp>
    <dsp:sp modelId="{48FEFCCC-0E17-430A-94E6-D43C3609EB23}">
      <dsp:nvSpPr>
        <dsp:cNvPr id="0" name=""/>
        <dsp:cNvSpPr/>
      </dsp:nvSpPr>
      <dsp:spPr>
        <a:xfrm>
          <a:off x="963632" y="1399784"/>
          <a:ext cx="552309" cy="736412"/>
        </a:xfrm>
        <a:prstGeom prst="rect">
          <a:avLst/>
        </a:prstGeom>
        <a:blipFill>
          <a:blip xmlns:r="http://schemas.openxmlformats.org/officeDocument/2006/relationships" r:embed="rId2"/>
          <a:srcRect/>
          <a:stretch>
            <a:fillRect t="-71000" b="-71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6364A8-807F-4DF2-8E6E-64280B7293BA}">
      <dsp:nvSpPr>
        <dsp:cNvPr id="0" name=""/>
        <dsp:cNvSpPr/>
      </dsp:nvSpPr>
      <dsp:spPr>
        <a:xfrm>
          <a:off x="3099227" y="1307733"/>
          <a:ext cx="1841030" cy="920515"/>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1948"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3 females</a:t>
          </a:r>
        </a:p>
      </dsp:txBody>
      <dsp:txXfrm>
        <a:off x="3099227" y="1307733"/>
        <a:ext cx="1841030" cy="920515"/>
      </dsp:txXfrm>
    </dsp:sp>
    <dsp:sp modelId="{864255F5-1692-4366-9488-4BE031C1D14C}">
      <dsp:nvSpPr>
        <dsp:cNvPr id="0" name=""/>
        <dsp:cNvSpPr/>
      </dsp:nvSpPr>
      <dsp:spPr>
        <a:xfrm>
          <a:off x="3191278" y="1399784"/>
          <a:ext cx="552309" cy="736412"/>
        </a:xfrm>
        <a:prstGeom prst="rect">
          <a:avLst/>
        </a:prstGeom>
        <a:blipFill>
          <a:blip xmlns:r="http://schemas.openxmlformats.org/officeDocument/2006/relationships" r:embed="rId3"/>
          <a:srcRect/>
          <a:stretch>
            <a:fillRect t="-37000" b="-37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89D5B-60C6-4738-9925-180D4E70B5A4}">
      <dsp:nvSpPr>
        <dsp:cNvPr id="0" name=""/>
        <dsp:cNvSpPr/>
      </dsp:nvSpPr>
      <dsp:spPr>
        <a:xfrm>
          <a:off x="1209071" y="8484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A7B7E-19F2-43F7-8BEE-19CB0CC9F473}">
      <dsp:nvSpPr>
        <dsp:cNvPr id="0" name=""/>
        <dsp:cNvSpPr/>
      </dsp:nvSpPr>
      <dsp:spPr>
        <a:xfrm>
          <a:off x="1424261" y="300032"/>
          <a:ext cx="594335" cy="59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B3A782-F997-4A0E-AA01-393DD37D0F6A}">
      <dsp:nvSpPr>
        <dsp:cNvPr id="0" name=""/>
        <dsp:cNvSpPr/>
      </dsp:nvSpPr>
      <dsp:spPr>
        <a:xfrm>
          <a:off x="2453370" y="8484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All the desks and the monitors have a standard position in all branches.  </a:t>
          </a:r>
          <a:endParaRPr lang="en-US" sz="1200" kern="1200"/>
        </a:p>
      </dsp:txBody>
      <dsp:txXfrm>
        <a:off x="2453370" y="84841"/>
        <a:ext cx="2415403" cy="1024716"/>
      </dsp:txXfrm>
    </dsp:sp>
    <dsp:sp modelId="{436DC230-D988-433A-A53C-C9B6FCFF1AB5}">
      <dsp:nvSpPr>
        <dsp:cNvPr id="0" name=""/>
        <dsp:cNvSpPr/>
      </dsp:nvSpPr>
      <dsp:spPr>
        <a:xfrm>
          <a:off x="5289639" y="8484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9D71F6-5828-4743-A0DD-2064254CE9EF}">
      <dsp:nvSpPr>
        <dsp:cNvPr id="0" name=""/>
        <dsp:cNvSpPr/>
      </dsp:nvSpPr>
      <dsp:spPr>
        <a:xfrm>
          <a:off x="5504829" y="300032"/>
          <a:ext cx="594335" cy="59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406D3-96D5-4168-A2B4-2C7647A64091}">
      <dsp:nvSpPr>
        <dsp:cNvPr id="0" name=""/>
        <dsp:cNvSpPr/>
      </dsp:nvSpPr>
      <dsp:spPr>
        <a:xfrm>
          <a:off x="6533938" y="8484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The front-line staff can be working in different branches maybe as overtime or they can be reallocated and not specifically that any staff will be fixed at a particular branch. </a:t>
          </a:r>
          <a:endParaRPr lang="en-US" sz="1200" kern="1200"/>
        </a:p>
      </dsp:txBody>
      <dsp:txXfrm>
        <a:off x="6533938" y="84841"/>
        <a:ext cx="2415403" cy="1024716"/>
      </dsp:txXfrm>
    </dsp:sp>
    <dsp:sp modelId="{8F61A866-84C4-4DE7-88F1-DC36E9C4986D}">
      <dsp:nvSpPr>
        <dsp:cNvPr id="0" name=""/>
        <dsp:cNvSpPr/>
      </dsp:nvSpPr>
      <dsp:spPr>
        <a:xfrm>
          <a:off x="1209071" y="194509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DC9CF-0564-4E66-826F-C6BE1A3FDB38}">
      <dsp:nvSpPr>
        <dsp:cNvPr id="0" name=""/>
        <dsp:cNvSpPr/>
      </dsp:nvSpPr>
      <dsp:spPr>
        <a:xfrm>
          <a:off x="1424261" y="2160282"/>
          <a:ext cx="594335" cy="59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24864-3EFD-4377-913B-343F3F187F12}">
      <dsp:nvSpPr>
        <dsp:cNvPr id="0" name=""/>
        <dsp:cNvSpPr/>
      </dsp:nvSpPr>
      <dsp:spPr>
        <a:xfrm>
          <a:off x="2453370" y="194509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The PCs can be used by different front-line staff.  </a:t>
          </a:r>
          <a:endParaRPr lang="en-US" sz="1200" kern="1200"/>
        </a:p>
      </dsp:txBody>
      <dsp:txXfrm>
        <a:off x="2453370" y="1945091"/>
        <a:ext cx="2415403" cy="1024716"/>
      </dsp:txXfrm>
    </dsp:sp>
    <dsp:sp modelId="{9D87191A-953B-460C-ACD4-84BEC89B97FA}">
      <dsp:nvSpPr>
        <dsp:cNvPr id="0" name=""/>
        <dsp:cNvSpPr/>
      </dsp:nvSpPr>
      <dsp:spPr>
        <a:xfrm>
          <a:off x="5289639" y="194509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22C48-D2E2-4C20-9BBB-FEC0B379E3D8}">
      <dsp:nvSpPr>
        <dsp:cNvPr id="0" name=""/>
        <dsp:cNvSpPr/>
      </dsp:nvSpPr>
      <dsp:spPr>
        <a:xfrm>
          <a:off x="5504829" y="2160282"/>
          <a:ext cx="594335" cy="5943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2B5C4-D89F-4BF6-A5B0-65226C370819}">
      <dsp:nvSpPr>
        <dsp:cNvPr id="0" name=""/>
        <dsp:cNvSpPr/>
      </dsp:nvSpPr>
      <dsp:spPr>
        <a:xfrm>
          <a:off x="6533938" y="194509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Most of the frame captured were of faces from the side and not in straight position. This meant that there will be an ability to see only one side of the front-line staff’s face.</a:t>
          </a:r>
          <a:endParaRPr lang="en-US" sz="1200" kern="1200"/>
        </a:p>
      </dsp:txBody>
      <dsp:txXfrm>
        <a:off x="6533938" y="1945091"/>
        <a:ext cx="2415403" cy="1024716"/>
      </dsp:txXfrm>
    </dsp:sp>
    <dsp:sp modelId="{E8E86EE7-6814-4779-817D-6B619F18E24B}">
      <dsp:nvSpPr>
        <dsp:cNvPr id="0" name=""/>
        <dsp:cNvSpPr/>
      </dsp:nvSpPr>
      <dsp:spPr>
        <a:xfrm>
          <a:off x="1209071" y="380534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825CD-3A59-4A22-8DD5-DA6DF164B77A}">
      <dsp:nvSpPr>
        <dsp:cNvPr id="0" name=""/>
        <dsp:cNvSpPr/>
      </dsp:nvSpPr>
      <dsp:spPr>
        <a:xfrm>
          <a:off x="1424261" y="4020531"/>
          <a:ext cx="594335" cy="5943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F9711-F17F-4514-95CD-657FF35F6EB6}">
      <dsp:nvSpPr>
        <dsp:cNvPr id="0" name=""/>
        <dsp:cNvSpPr/>
      </dsp:nvSpPr>
      <dsp:spPr>
        <a:xfrm>
          <a:off x="2453370" y="380534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The label distribution for both eye contact &amp; smile was imbalanced, as the frames with no eye contact is much higher than the frames with eye contact.</a:t>
          </a:r>
          <a:endParaRPr lang="en-US" sz="1200" kern="1200"/>
        </a:p>
      </dsp:txBody>
      <dsp:txXfrm>
        <a:off x="2453370" y="3805341"/>
        <a:ext cx="2415403" cy="1024716"/>
      </dsp:txXfrm>
    </dsp:sp>
    <dsp:sp modelId="{9DCCDF39-9E04-4633-B3EF-DD4D10F5627F}">
      <dsp:nvSpPr>
        <dsp:cNvPr id="0" name=""/>
        <dsp:cNvSpPr/>
      </dsp:nvSpPr>
      <dsp:spPr>
        <a:xfrm>
          <a:off x="5289639" y="3805341"/>
          <a:ext cx="1024716" cy="10247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166B6-50A9-432F-8E4A-51BFAE247FDD}">
      <dsp:nvSpPr>
        <dsp:cNvPr id="0" name=""/>
        <dsp:cNvSpPr/>
      </dsp:nvSpPr>
      <dsp:spPr>
        <a:xfrm>
          <a:off x="5504829" y="4020531"/>
          <a:ext cx="594335" cy="5943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6486AA-31F4-4FA1-B7D8-9909E89E75C1}">
      <dsp:nvSpPr>
        <dsp:cNvPr id="0" name=""/>
        <dsp:cNvSpPr/>
      </dsp:nvSpPr>
      <dsp:spPr>
        <a:xfrm>
          <a:off x="6533938" y="3805341"/>
          <a:ext cx="2415403" cy="102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baseline="0"/>
            <a:t>And the last observation is, there was no guarantee that one staff appears at the same frame and it might be more than one staff or even no-one is available “empty frame”. </a:t>
          </a:r>
          <a:endParaRPr lang="en-US" sz="1200" kern="1200"/>
        </a:p>
      </dsp:txBody>
      <dsp:txXfrm>
        <a:off x="6533938" y="3805341"/>
        <a:ext cx="2415403" cy="102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6EF33-1EFB-4978-B9F2-C16DB8447C2B}">
      <dsp:nvSpPr>
        <dsp:cNvPr id="0" name=""/>
        <dsp:cNvSpPr/>
      </dsp:nvSpPr>
      <dsp:spPr>
        <a:xfrm>
          <a:off x="264241" y="1506997"/>
          <a:ext cx="1081555"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Target Folder</a:t>
          </a:r>
        </a:p>
      </dsp:txBody>
      <dsp:txXfrm>
        <a:off x="277031" y="1519787"/>
        <a:ext cx="1055975" cy="411108"/>
      </dsp:txXfrm>
    </dsp:sp>
    <dsp:sp modelId="{DED457C7-FFDF-4820-BD92-4B5DFBD7A754}">
      <dsp:nvSpPr>
        <dsp:cNvPr id="0" name=""/>
        <dsp:cNvSpPr/>
      </dsp:nvSpPr>
      <dsp:spPr>
        <a:xfrm rot="17350740">
          <a:off x="988769" y="1213207"/>
          <a:ext cx="1063405" cy="19885"/>
        </a:xfrm>
        <a:custGeom>
          <a:avLst/>
          <a:gdLst/>
          <a:ahLst/>
          <a:cxnLst/>
          <a:rect l="0" t="0" r="0" b="0"/>
          <a:pathLst>
            <a:path>
              <a:moveTo>
                <a:pt x="0" y="9942"/>
              </a:moveTo>
              <a:lnTo>
                <a:pt x="1063405" y="99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93887" y="1196564"/>
        <a:ext cx="53170" cy="53170"/>
      </dsp:txXfrm>
    </dsp:sp>
    <dsp:sp modelId="{437D908D-7EB8-42FA-BA6A-2C201F4ED0E9}">
      <dsp:nvSpPr>
        <dsp:cNvPr id="0" name=""/>
        <dsp:cNvSpPr/>
      </dsp:nvSpPr>
      <dsp:spPr>
        <a:xfrm>
          <a:off x="1695147" y="502613"/>
          <a:ext cx="1081555"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latin typeface="Times New Roman" panose="02020603050405020304" pitchFamily="18" charset="0"/>
              <a:cs typeface="Times New Roman" panose="02020603050405020304" pitchFamily="18" charset="0"/>
            </a:rPr>
            <a:t> Interview_1</a:t>
          </a:r>
          <a:endParaRPr lang="en-US" sz="1100" kern="1200">
            <a:latin typeface="Times New Roman" panose="02020603050405020304" pitchFamily="18" charset="0"/>
            <a:cs typeface="Times New Roman" panose="02020603050405020304" pitchFamily="18" charset="0"/>
          </a:endParaRPr>
        </a:p>
      </dsp:txBody>
      <dsp:txXfrm>
        <a:off x="1707937" y="515403"/>
        <a:ext cx="1055975" cy="411108"/>
      </dsp:txXfrm>
    </dsp:sp>
    <dsp:sp modelId="{3E011BA8-A1BB-41CE-80BC-A9493DFA4145}">
      <dsp:nvSpPr>
        <dsp:cNvPr id="0" name=""/>
        <dsp:cNvSpPr/>
      </dsp:nvSpPr>
      <dsp:spPr>
        <a:xfrm rot="19457599">
          <a:off x="2736264" y="585467"/>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0622" y="584654"/>
        <a:ext cx="21511" cy="21511"/>
      </dsp:txXfrm>
    </dsp:sp>
    <dsp:sp modelId="{F4EAEFC1-BD42-4A92-983D-C1CC637D3906}">
      <dsp:nvSpPr>
        <dsp:cNvPr id="0" name=""/>
        <dsp:cNvSpPr/>
      </dsp:nvSpPr>
      <dsp:spPr>
        <a:xfrm>
          <a:off x="3126053" y="251518"/>
          <a:ext cx="924591"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 </a:t>
          </a:r>
        </a:p>
      </dsp:txBody>
      <dsp:txXfrm>
        <a:off x="3138843" y="264308"/>
        <a:ext cx="899011" cy="411108"/>
      </dsp:txXfrm>
    </dsp:sp>
    <dsp:sp modelId="{380C4D28-D247-4182-A304-CFC883E597E7}">
      <dsp:nvSpPr>
        <dsp:cNvPr id="0" name=""/>
        <dsp:cNvSpPr/>
      </dsp:nvSpPr>
      <dsp:spPr>
        <a:xfrm rot="2142401">
          <a:off x="2736264" y="836563"/>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40622" y="835750"/>
        <a:ext cx="21511" cy="21511"/>
      </dsp:txXfrm>
    </dsp:sp>
    <dsp:sp modelId="{2EA00ECD-8E2E-4BC2-98EE-40E6D9198138}">
      <dsp:nvSpPr>
        <dsp:cNvPr id="0" name=""/>
        <dsp:cNvSpPr/>
      </dsp:nvSpPr>
      <dsp:spPr>
        <a:xfrm>
          <a:off x="3126053" y="753709"/>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Faces</a:t>
          </a:r>
        </a:p>
      </dsp:txBody>
      <dsp:txXfrm>
        <a:off x="3138843" y="766499"/>
        <a:ext cx="847796" cy="411108"/>
      </dsp:txXfrm>
    </dsp:sp>
    <dsp:sp modelId="{4CF35E60-0B4D-43F0-AB50-817AFBE33E10}">
      <dsp:nvSpPr>
        <dsp:cNvPr id="0" name=""/>
        <dsp:cNvSpPr/>
      </dsp:nvSpPr>
      <dsp:spPr>
        <a:xfrm rot="17692822">
          <a:off x="3758928" y="585467"/>
          <a:ext cx="830354" cy="19885"/>
        </a:xfrm>
        <a:custGeom>
          <a:avLst/>
          <a:gdLst/>
          <a:ahLst/>
          <a:cxnLst/>
          <a:rect l="0" t="0" r="0" b="0"/>
          <a:pathLst>
            <a:path>
              <a:moveTo>
                <a:pt x="0" y="9942"/>
              </a:moveTo>
              <a:lnTo>
                <a:pt x="830354"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3346" y="574651"/>
        <a:ext cx="41517" cy="41517"/>
      </dsp:txXfrm>
    </dsp:sp>
    <dsp:sp modelId="{8C7B22ED-0F09-4BE0-BE68-CE085273EFCB}">
      <dsp:nvSpPr>
        <dsp:cNvPr id="0" name=""/>
        <dsp:cNvSpPr/>
      </dsp:nvSpPr>
      <dsp:spPr>
        <a:xfrm>
          <a:off x="4348781" y="422"/>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1_Frame_Faces_1</a:t>
          </a:r>
        </a:p>
      </dsp:txBody>
      <dsp:txXfrm>
        <a:off x="4361571" y="13212"/>
        <a:ext cx="847796" cy="411108"/>
      </dsp:txXfrm>
    </dsp:sp>
    <dsp:sp modelId="{43AEFF7E-A9A5-4CBE-B883-3F73592D1430}">
      <dsp:nvSpPr>
        <dsp:cNvPr id="0" name=""/>
        <dsp:cNvSpPr/>
      </dsp:nvSpPr>
      <dsp:spPr>
        <a:xfrm rot="19457599">
          <a:off x="3958992" y="836563"/>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63350" y="835750"/>
        <a:ext cx="21511" cy="21511"/>
      </dsp:txXfrm>
    </dsp:sp>
    <dsp:sp modelId="{4A9A91B8-A389-48E4-9742-0EC8AE9BD283}">
      <dsp:nvSpPr>
        <dsp:cNvPr id="0" name=""/>
        <dsp:cNvSpPr/>
      </dsp:nvSpPr>
      <dsp:spPr>
        <a:xfrm>
          <a:off x="4348781" y="502613"/>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Interview1_Frames_Faces_2</a:t>
          </a:r>
        </a:p>
      </dsp:txBody>
      <dsp:txXfrm>
        <a:off x="4361571" y="515403"/>
        <a:ext cx="847796" cy="411108"/>
      </dsp:txXfrm>
    </dsp:sp>
    <dsp:sp modelId="{395B5C98-5980-4013-8108-86AE36B86A73}">
      <dsp:nvSpPr>
        <dsp:cNvPr id="0" name=""/>
        <dsp:cNvSpPr/>
      </dsp:nvSpPr>
      <dsp:spPr>
        <a:xfrm rot="2142401">
          <a:off x="3958992" y="1087659"/>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63350" y="1086846"/>
        <a:ext cx="21511" cy="21511"/>
      </dsp:txXfrm>
    </dsp:sp>
    <dsp:sp modelId="{3F4964EB-668A-4298-AF14-6E9A6E23015F}">
      <dsp:nvSpPr>
        <dsp:cNvPr id="0" name=""/>
        <dsp:cNvSpPr/>
      </dsp:nvSpPr>
      <dsp:spPr>
        <a:xfrm>
          <a:off x="4348781" y="1004805"/>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Interview1_Frames_Faces_3</a:t>
          </a:r>
        </a:p>
      </dsp:txBody>
      <dsp:txXfrm>
        <a:off x="4361571" y="1017595"/>
        <a:ext cx="847796" cy="411108"/>
      </dsp:txXfrm>
    </dsp:sp>
    <dsp:sp modelId="{EE27B298-A21E-4593-82AE-43E8D7E9EB8D}">
      <dsp:nvSpPr>
        <dsp:cNvPr id="0" name=""/>
        <dsp:cNvSpPr/>
      </dsp:nvSpPr>
      <dsp:spPr>
        <a:xfrm rot="3907178">
          <a:off x="3758928" y="1338755"/>
          <a:ext cx="830354" cy="19885"/>
        </a:xfrm>
        <a:custGeom>
          <a:avLst/>
          <a:gdLst/>
          <a:ahLst/>
          <a:cxnLst/>
          <a:rect l="0" t="0" r="0" b="0"/>
          <a:pathLst>
            <a:path>
              <a:moveTo>
                <a:pt x="0" y="9942"/>
              </a:moveTo>
              <a:lnTo>
                <a:pt x="830354"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3346" y="1327938"/>
        <a:ext cx="41517" cy="41517"/>
      </dsp:txXfrm>
    </dsp:sp>
    <dsp:sp modelId="{CA1D0790-4475-4978-8E8F-34237761E66D}">
      <dsp:nvSpPr>
        <dsp:cNvPr id="0" name=""/>
        <dsp:cNvSpPr/>
      </dsp:nvSpPr>
      <dsp:spPr>
        <a:xfrm>
          <a:off x="4348781" y="1506997"/>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Interview1_Frames_Faces_n</a:t>
          </a:r>
        </a:p>
      </dsp:txBody>
      <dsp:txXfrm>
        <a:off x="4361571" y="1519787"/>
        <a:ext cx="847796" cy="411108"/>
      </dsp:txXfrm>
    </dsp:sp>
    <dsp:sp modelId="{7AAA07E9-EEA0-43BE-AD09-3AD0752D5A59}">
      <dsp:nvSpPr>
        <dsp:cNvPr id="0" name=""/>
        <dsp:cNvSpPr/>
      </dsp:nvSpPr>
      <dsp:spPr>
        <a:xfrm rot="4249260">
          <a:off x="988769" y="2217590"/>
          <a:ext cx="1063405" cy="19885"/>
        </a:xfrm>
        <a:custGeom>
          <a:avLst/>
          <a:gdLst/>
          <a:ahLst/>
          <a:cxnLst/>
          <a:rect l="0" t="0" r="0" b="0"/>
          <a:pathLst>
            <a:path>
              <a:moveTo>
                <a:pt x="0" y="9942"/>
              </a:moveTo>
              <a:lnTo>
                <a:pt x="1063405" y="99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93887" y="2200948"/>
        <a:ext cx="53170" cy="53170"/>
      </dsp:txXfrm>
    </dsp:sp>
    <dsp:sp modelId="{C7E4C186-45C0-4210-B8C3-9099B373FE39}">
      <dsp:nvSpPr>
        <dsp:cNvPr id="0" name=""/>
        <dsp:cNvSpPr/>
      </dsp:nvSpPr>
      <dsp:spPr>
        <a:xfrm>
          <a:off x="1695147" y="2511380"/>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Interview_2</a:t>
          </a:r>
        </a:p>
      </dsp:txBody>
      <dsp:txXfrm>
        <a:off x="1707937" y="2524170"/>
        <a:ext cx="847796" cy="411108"/>
      </dsp:txXfrm>
    </dsp:sp>
    <dsp:sp modelId="{4144E775-5BF0-432B-AD9E-C78639F98139}">
      <dsp:nvSpPr>
        <dsp:cNvPr id="0" name=""/>
        <dsp:cNvSpPr/>
      </dsp:nvSpPr>
      <dsp:spPr>
        <a:xfrm rot="19457599">
          <a:off x="2528086" y="2594234"/>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2444" y="2593421"/>
        <a:ext cx="21511" cy="21511"/>
      </dsp:txXfrm>
    </dsp:sp>
    <dsp:sp modelId="{F9D11308-1C01-4A42-BC3C-120FD727A6FC}">
      <dsp:nvSpPr>
        <dsp:cNvPr id="0" name=""/>
        <dsp:cNvSpPr/>
      </dsp:nvSpPr>
      <dsp:spPr>
        <a:xfrm>
          <a:off x="2917875" y="2260284"/>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a:t>
          </a:r>
        </a:p>
      </dsp:txBody>
      <dsp:txXfrm>
        <a:off x="2930665" y="2273074"/>
        <a:ext cx="847796" cy="411108"/>
      </dsp:txXfrm>
    </dsp:sp>
    <dsp:sp modelId="{3F1945A2-2FD6-41EA-9646-3E379F9756A2}">
      <dsp:nvSpPr>
        <dsp:cNvPr id="0" name=""/>
        <dsp:cNvSpPr/>
      </dsp:nvSpPr>
      <dsp:spPr>
        <a:xfrm rot="2142401">
          <a:off x="2528086" y="2845330"/>
          <a:ext cx="430226" cy="19885"/>
        </a:xfrm>
        <a:custGeom>
          <a:avLst/>
          <a:gdLst/>
          <a:ahLst/>
          <a:cxnLst/>
          <a:rect l="0" t="0" r="0" b="0"/>
          <a:pathLst>
            <a:path>
              <a:moveTo>
                <a:pt x="0" y="9942"/>
              </a:moveTo>
              <a:lnTo>
                <a:pt x="430226"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2444" y="2844517"/>
        <a:ext cx="21511" cy="21511"/>
      </dsp:txXfrm>
    </dsp:sp>
    <dsp:sp modelId="{445646C1-0DAF-4C8E-8DCB-8581AB84751D}">
      <dsp:nvSpPr>
        <dsp:cNvPr id="0" name=""/>
        <dsp:cNvSpPr/>
      </dsp:nvSpPr>
      <dsp:spPr>
        <a:xfrm>
          <a:off x="2917875" y="2762476"/>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Faces</a:t>
          </a:r>
        </a:p>
      </dsp:txBody>
      <dsp:txXfrm>
        <a:off x="2930665" y="2775266"/>
        <a:ext cx="847796" cy="411108"/>
      </dsp:txXfrm>
    </dsp:sp>
    <dsp:sp modelId="{DF183C4E-ADF9-41F9-93CE-0C53E1DF45CC}">
      <dsp:nvSpPr>
        <dsp:cNvPr id="0" name=""/>
        <dsp:cNvSpPr/>
      </dsp:nvSpPr>
      <dsp:spPr>
        <a:xfrm rot="18264906">
          <a:off x="3592733" y="2594234"/>
          <a:ext cx="913115" cy="19885"/>
        </a:xfrm>
        <a:custGeom>
          <a:avLst/>
          <a:gdLst/>
          <a:ahLst/>
          <a:cxnLst/>
          <a:rect l="0" t="0" r="0" b="0"/>
          <a:pathLst>
            <a:path>
              <a:moveTo>
                <a:pt x="0" y="9942"/>
              </a:moveTo>
              <a:lnTo>
                <a:pt x="913115"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6463" y="2581349"/>
        <a:ext cx="45655" cy="45655"/>
      </dsp:txXfrm>
    </dsp:sp>
    <dsp:sp modelId="{A34899B8-A8E0-4F13-80B1-E260BA4D5CAE}">
      <dsp:nvSpPr>
        <dsp:cNvPr id="0" name=""/>
        <dsp:cNvSpPr/>
      </dsp:nvSpPr>
      <dsp:spPr>
        <a:xfrm>
          <a:off x="4307330" y="2009189"/>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latin typeface="Times New Roman" panose="02020603050405020304" pitchFamily="18" charset="0"/>
              <a:cs typeface="Times New Roman" panose="02020603050405020304" pitchFamily="18" charset="0"/>
            </a:rPr>
            <a:t>Interview 2_Frame_Faces_1</a:t>
          </a:r>
        </a:p>
      </dsp:txBody>
      <dsp:txXfrm>
        <a:off x="4320120" y="2021979"/>
        <a:ext cx="847796" cy="411108"/>
      </dsp:txXfrm>
    </dsp:sp>
    <dsp:sp modelId="{4E600094-5AC3-4D66-8F11-69F0FC45F6C5}">
      <dsp:nvSpPr>
        <dsp:cNvPr id="0" name=""/>
        <dsp:cNvSpPr/>
      </dsp:nvSpPr>
      <dsp:spPr>
        <a:xfrm rot="20015539">
          <a:off x="3761796" y="2845330"/>
          <a:ext cx="564570" cy="19885"/>
        </a:xfrm>
        <a:custGeom>
          <a:avLst/>
          <a:gdLst/>
          <a:ahLst/>
          <a:cxnLst/>
          <a:rect l="0" t="0" r="0" b="0"/>
          <a:pathLst>
            <a:path>
              <a:moveTo>
                <a:pt x="0" y="9942"/>
              </a:moveTo>
              <a:lnTo>
                <a:pt x="564570"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9967" y="2841158"/>
        <a:ext cx="28228" cy="28228"/>
      </dsp:txXfrm>
    </dsp:sp>
    <dsp:sp modelId="{B67AE347-E580-41C3-9DD8-F032C87DF0D6}">
      <dsp:nvSpPr>
        <dsp:cNvPr id="0" name=""/>
        <dsp:cNvSpPr/>
      </dsp:nvSpPr>
      <dsp:spPr>
        <a:xfrm>
          <a:off x="4296911" y="2511380"/>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latin typeface="Times New Roman" panose="02020603050405020304" pitchFamily="18" charset="0"/>
              <a:cs typeface="Times New Roman" panose="02020603050405020304" pitchFamily="18" charset="0"/>
            </a:rPr>
            <a:t>Interview 2_Frame_Faces_2</a:t>
          </a:r>
        </a:p>
      </dsp:txBody>
      <dsp:txXfrm>
        <a:off x="4309701" y="2524170"/>
        <a:ext cx="847796" cy="411108"/>
      </dsp:txXfrm>
    </dsp:sp>
    <dsp:sp modelId="{FF4FB71A-D34F-4462-B518-BF07A7B36572}">
      <dsp:nvSpPr>
        <dsp:cNvPr id="0" name=""/>
        <dsp:cNvSpPr/>
      </dsp:nvSpPr>
      <dsp:spPr>
        <a:xfrm rot="1556703">
          <a:off x="3762330" y="3096426"/>
          <a:ext cx="573921" cy="19885"/>
        </a:xfrm>
        <a:custGeom>
          <a:avLst/>
          <a:gdLst/>
          <a:ahLst/>
          <a:cxnLst/>
          <a:rect l="0" t="0" r="0" b="0"/>
          <a:pathLst>
            <a:path>
              <a:moveTo>
                <a:pt x="0" y="9942"/>
              </a:moveTo>
              <a:lnTo>
                <a:pt x="573921"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4943" y="3092020"/>
        <a:ext cx="28696" cy="28696"/>
      </dsp:txXfrm>
    </dsp:sp>
    <dsp:sp modelId="{3DB31539-5AFB-42C3-95E4-049C50C3A99C}">
      <dsp:nvSpPr>
        <dsp:cNvPr id="0" name=""/>
        <dsp:cNvSpPr/>
      </dsp:nvSpPr>
      <dsp:spPr>
        <a:xfrm>
          <a:off x="4307330" y="3013572"/>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latin typeface="Times New Roman" panose="02020603050405020304" pitchFamily="18" charset="0"/>
              <a:cs typeface="Times New Roman" panose="02020603050405020304" pitchFamily="18" charset="0"/>
            </a:rPr>
            <a:t>Interview 2_Frame_Faces_3</a:t>
          </a:r>
        </a:p>
      </dsp:txBody>
      <dsp:txXfrm>
        <a:off x="4320120" y="3026362"/>
        <a:ext cx="847796" cy="411108"/>
      </dsp:txXfrm>
    </dsp:sp>
    <dsp:sp modelId="{73555671-DC5E-490E-BED7-6F7B24E85DD0}">
      <dsp:nvSpPr>
        <dsp:cNvPr id="0" name=""/>
        <dsp:cNvSpPr/>
      </dsp:nvSpPr>
      <dsp:spPr>
        <a:xfrm rot="3345449">
          <a:off x="3594764" y="3342312"/>
          <a:ext cx="898634" cy="19885"/>
        </a:xfrm>
        <a:custGeom>
          <a:avLst/>
          <a:gdLst/>
          <a:ahLst/>
          <a:cxnLst/>
          <a:rect l="0" t="0" r="0" b="0"/>
          <a:pathLst>
            <a:path>
              <a:moveTo>
                <a:pt x="0" y="9942"/>
              </a:moveTo>
              <a:lnTo>
                <a:pt x="898634" y="99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1615" y="3329789"/>
        <a:ext cx="44931" cy="44931"/>
      </dsp:txXfrm>
    </dsp:sp>
    <dsp:sp modelId="{2A0F53B4-5793-4AB6-8B2C-F115A48C5D88}">
      <dsp:nvSpPr>
        <dsp:cNvPr id="0" name=""/>
        <dsp:cNvSpPr/>
      </dsp:nvSpPr>
      <dsp:spPr>
        <a:xfrm>
          <a:off x="4296911" y="3505344"/>
          <a:ext cx="873376" cy="43668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latin typeface="Times New Roman" panose="02020603050405020304" pitchFamily="18" charset="0"/>
              <a:cs typeface="Times New Roman" panose="02020603050405020304" pitchFamily="18" charset="0"/>
            </a:rPr>
            <a:t>Interview 2_Frame_Faces_n</a:t>
          </a:r>
        </a:p>
      </dsp:txBody>
      <dsp:txXfrm>
        <a:off x="4309701" y="3518134"/>
        <a:ext cx="847796" cy="4111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132AF-EE82-4B0B-803A-B321347B6186}">
      <dsp:nvSpPr>
        <dsp:cNvPr id="0" name=""/>
        <dsp:cNvSpPr/>
      </dsp:nvSpPr>
      <dsp:spPr>
        <a:xfrm>
          <a:off x="1119" y="592"/>
          <a:ext cx="3112435" cy="580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4192 Evaluated Frames</a:t>
          </a:r>
        </a:p>
      </dsp:txBody>
      <dsp:txXfrm>
        <a:off x="18126" y="17599"/>
        <a:ext cx="3078421" cy="546650"/>
      </dsp:txXfrm>
    </dsp:sp>
    <dsp:sp modelId="{C0077483-1A2A-4FC2-8E53-B41C087DD53C}">
      <dsp:nvSpPr>
        <dsp:cNvPr id="0" name=""/>
        <dsp:cNvSpPr/>
      </dsp:nvSpPr>
      <dsp:spPr>
        <a:xfrm>
          <a:off x="1119" y="662677"/>
          <a:ext cx="982460" cy="580664"/>
        </a:xfrm>
        <a:prstGeom prst="roundRect">
          <a:avLst>
            <a:gd name="adj" fmla="val 10000"/>
          </a:avLst>
        </a:prstGeom>
        <a:solidFill>
          <a:srgbClr val="5B9BD5">
            <a:hueOff val="0"/>
            <a:satOff val="0"/>
            <a:lumOff val="0"/>
            <a:alphaOff val="0"/>
          </a:srgbClr>
        </a:solidFill>
        <a:ln w="34925" cap="flat" cmpd="sng" algn="in">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2682 Training dataset</a:t>
          </a:r>
        </a:p>
      </dsp:txBody>
      <dsp:txXfrm>
        <a:off x="18126" y="679684"/>
        <a:ext cx="948446" cy="546650"/>
      </dsp:txXfrm>
    </dsp:sp>
    <dsp:sp modelId="{C8D63CE4-B714-42FE-9A29-41C436F7D0F8}">
      <dsp:nvSpPr>
        <dsp:cNvPr id="0" name=""/>
        <dsp:cNvSpPr/>
      </dsp:nvSpPr>
      <dsp:spPr>
        <a:xfrm>
          <a:off x="1066106" y="662677"/>
          <a:ext cx="982460" cy="580664"/>
        </a:xfrm>
        <a:prstGeom prst="roundRect">
          <a:avLst>
            <a:gd name="adj" fmla="val 10000"/>
          </a:avLst>
        </a:prstGeom>
        <a:solidFill>
          <a:srgbClr val="5B9BD5">
            <a:hueOff val="0"/>
            <a:satOff val="0"/>
            <a:lumOff val="0"/>
            <a:alphaOff val="0"/>
          </a:srgbClr>
        </a:solidFill>
        <a:ln w="34925" cap="flat" cmpd="sng" algn="in">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671 Validation Dataset</a:t>
          </a:r>
        </a:p>
      </dsp:txBody>
      <dsp:txXfrm>
        <a:off x="1083113" y="679684"/>
        <a:ext cx="948446" cy="546650"/>
      </dsp:txXfrm>
    </dsp:sp>
    <dsp:sp modelId="{C145C7E1-E789-4DEB-B775-0E1074612C0D}">
      <dsp:nvSpPr>
        <dsp:cNvPr id="0" name=""/>
        <dsp:cNvSpPr/>
      </dsp:nvSpPr>
      <dsp:spPr>
        <a:xfrm>
          <a:off x="2131094" y="662677"/>
          <a:ext cx="982460" cy="580664"/>
        </a:xfrm>
        <a:prstGeom prst="roundRect">
          <a:avLst>
            <a:gd name="adj" fmla="val 10000"/>
          </a:avLst>
        </a:prstGeom>
        <a:solidFill>
          <a:srgbClr val="5B9BD5">
            <a:hueOff val="0"/>
            <a:satOff val="0"/>
            <a:lumOff val="0"/>
            <a:alphaOff val="0"/>
          </a:srgbClr>
        </a:solidFill>
        <a:ln w="34925" cap="flat" cmpd="sng" algn="in">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0" kern="1200" dirty="0">
              <a:solidFill>
                <a:schemeClr val="tx1"/>
              </a:solidFill>
              <a:latin typeface="Calibri" panose="020F0502020204030204" pitchFamily="34" charset="0"/>
              <a:ea typeface="+mn-ea"/>
              <a:cs typeface="Calibri" panose="020F0502020204030204" pitchFamily="34" charset="0"/>
            </a:rPr>
            <a:t>839 Test Dataset</a:t>
          </a:r>
        </a:p>
      </dsp:txBody>
      <dsp:txXfrm>
        <a:off x="2148101" y="679684"/>
        <a:ext cx="948446" cy="5466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6EF33-1EFB-4978-B9F2-C16DB8447C2B}">
      <dsp:nvSpPr>
        <dsp:cNvPr id="0" name=""/>
        <dsp:cNvSpPr/>
      </dsp:nvSpPr>
      <dsp:spPr>
        <a:xfrm>
          <a:off x="396969" y="1363460"/>
          <a:ext cx="978626"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Target Folder</a:t>
          </a:r>
        </a:p>
      </dsp:txBody>
      <dsp:txXfrm>
        <a:off x="408542" y="1375033"/>
        <a:ext cx="955480" cy="371984"/>
      </dsp:txXfrm>
    </dsp:sp>
    <dsp:sp modelId="{DED457C7-FFDF-4820-BD92-4B5DFBD7A754}">
      <dsp:nvSpPr>
        <dsp:cNvPr id="0" name=""/>
        <dsp:cNvSpPr/>
      </dsp:nvSpPr>
      <dsp:spPr>
        <a:xfrm rot="17350740">
          <a:off x="1052545" y="1097276"/>
          <a:ext cx="962204" cy="18698"/>
        </a:xfrm>
        <a:custGeom>
          <a:avLst/>
          <a:gdLst/>
          <a:ahLst/>
          <a:cxnLst/>
          <a:rect l="0" t="0" r="0" b="0"/>
          <a:pathLst>
            <a:path>
              <a:moveTo>
                <a:pt x="0" y="9349"/>
              </a:moveTo>
              <a:lnTo>
                <a:pt x="962204" y="934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09592" y="1082570"/>
        <a:ext cx="48110" cy="48110"/>
      </dsp:txXfrm>
    </dsp:sp>
    <dsp:sp modelId="{437D908D-7EB8-42FA-BA6A-2C201F4ED0E9}">
      <dsp:nvSpPr>
        <dsp:cNvPr id="0" name=""/>
        <dsp:cNvSpPr/>
      </dsp:nvSpPr>
      <dsp:spPr>
        <a:xfrm>
          <a:off x="1691700" y="454660"/>
          <a:ext cx="978626"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latin typeface="Times New Roman" panose="02020603050405020304" pitchFamily="18" charset="0"/>
              <a:cs typeface="Times New Roman" panose="02020603050405020304" pitchFamily="18" charset="0"/>
            </a:rPr>
            <a:t> Interview_1</a:t>
          </a:r>
          <a:endParaRPr lang="en-US" sz="1100" kern="1200">
            <a:latin typeface="Times New Roman" panose="02020603050405020304" pitchFamily="18" charset="0"/>
            <a:cs typeface="Times New Roman" panose="02020603050405020304" pitchFamily="18" charset="0"/>
          </a:endParaRPr>
        </a:p>
      </dsp:txBody>
      <dsp:txXfrm>
        <a:off x="1703273" y="466233"/>
        <a:ext cx="955480" cy="371984"/>
      </dsp:txXfrm>
    </dsp:sp>
    <dsp:sp modelId="{3E011BA8-A1BB-41CE-80BC-A9493DFA4145}">
      <dsp:nvSpPr>
        <dsp:cNvPr id="0" name=""/>
        <dsp:cNvSpPr/>
      </dsp:nvSpPr>
      <dsp:spPr>
        <a:xfrm rot="18289469">
          <a:off x="2551611" y="415676"/>
          <a:ext cx="553534" cy="18698"/>
        </a:xfrm>
        <a:custGeom>
          <a:avLst/>
          <a:gdLst/>
          <a:ahLst/>
          <a:cxnLst/>
          <a:rect l="0" t="0" r="0" b="0"/>
          <a:pathLst>
            <a:path>
              <a:moveTo>
                <a:pt x="0" y="9349"/>
              </a:moveTo>
              <a:lnTo>
                <a:pt x="55353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4540" y="411187"/>
        <a:ext cx="27676" cy="27676"/>
      </dsp:txXfrm>
    </dsp:sp>
    <dsp:sp modelId="{F4EAEFC1-BD42-4A92-983D-C1CC637D3906}">
      <dsp:nvSpPr>
        <dsp:cNvPr id="0" name=""/>
        <dsp:cNvSpPr/>
      </dsp:nvSpPr>
      <dsp:spPr>
        <a:xfrm>
          <a:off x="2986431" y="261"/>
          <a:ext cx="836601"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 </a:t>
          </a:r>
        </a:p>
      </dsp:txBody>
      <dsp:txXfrm>
        <a:off x="2998004" y="11834"/>
        <a:ext cx="813455" cy="371984"/>
      </dsp:txXfrm>
    </dsp:sp>
    <dsp:sp modelId="{380C4D28-D247-4182-A304-CFC883E597E7}">
      <dsp:nvSpPr>
        <dsp:cNvPr id="0" name=""/>
        <dsp:cNvSpPr/>
      </dsp:nvSpPr>
      <dsp:spPr>
        <a:xfrm>
          <a:off x="2670326" y="642876"/>
          <a:ext cx="316104" cy="18698"/>
        </a:xfrm>
        <a:custGeom>
          <a:avLst/>
          <a:gdLst/>
          <a:ahLst/>
          <a:cxnLst/>
          <a:rect l="0" t="0" r="0" b="0"/>
          <a:pathLst>
            <a:path>
              <a:moveTo>
                <a:pt x="0" y="9349"/>
              </a:moveTo>
              <a:lnTo>
                <a:pt x="31610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0476" y="644323"/>
        <a:ext cx="15805" cy="15805"/>
      </dsp:txXfrm>
    </dsp:sp>
    <dsp:sp modelId="{2EA00ECD-8E2E-4BC2-98EE-40E6D9198138}">
      <dsp:nvSpPr>
        <dsp:cNvPr id="0" name=""/>
        <dsp:cNvSpPr/>
      </dsp:nvSpPr>
      <dsp:spPr>
        <a:xfrm>
          <a:off x="2986431" y="45466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Faces</a:t>
          </a:r>
        </a:p>
      </dsp:txBody>
      <dsp:txXfrm>
        <a:off x="2998004" y="466233"/>
        <a:ext cx="767114" cy="371984"/>
      </dsp:txXfrm>
    </dsp:sp>
    <dsp:sp modelId="{BE294222-4B2B-4711-AD7F-2E4F14F4E085}">
      <dsp:nvSpPr>
        <dsp:cNvPr id="0" name=""/>
        <dsp:cNvSpPr/>
      </dsp:nvSpPr>
      <dsp:spPr>
        <a:xfrm rot="3310531">
          <a:off x="2551611" y="870076"/>
          <a:ext cx="553534" cy="18698"/>
        </a:xfrm>
        <a:custGeom>
          <a:avLst/>
          <a:gdLst/>
          <a:ahLst/>
          <a:cxnLst/>
          <a:rect l="0" t="0" r="0" b="0"/>
          <a:pathLst>
            <a:path>
              <a:moveTo>
                <a:pt x="0" y="9349"/>
              </a:moveTo>
              <a:lnTo>
                <a:pt x="55353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4540" y="865587"/>
        <a:ext cx="27676" cy="27676"/>
      </dsp:txXfrm>
    </dsp:sp>
    <dsp:sp modelId="{E0256D66-8B18-4DE8-AE0C-B60D2C7EAD13}">
      <dsp:nvSpPr>
        <dsp:cNvPr id="0" name=""/>
        <dsp:cNvSpPr/>
      </dsp:nvSpPr>
      <dsp:spPr>
        <a:xfrm>
          <a:off x="2986431" y="90906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Audio Tracks</a:t>
          </a:r>
        </a:p>
      </dsp:txBody>
      <dsp:txXfrm>
        <a:off x="2998004" y="920633"/>
        <a:ext cx="767114" cy="371984"/>
      </dsp:txXfrm>
    </dsp:sp>
    <dsp:sp modelId="{4CF35E60-0B4D-43F0-AB50-817AFBE33E10}">
      <dsp:nvSpPr>
        <dsp:cNvPr id="0" name=""/>
        <dsp:cNvSpPr/>
      </dsp:nvSpPr>
      <dsp:spPr>
        <a:xfrm rot="17692822">
          <a:off x="3559077" y="756476"/>
          <a:ext cx="751331" cy="18698"/>
        </a:xfrm>
        <a:custGeom>
          <a:avLst/>
          <a:gdLst/>
          <a:ahLst/>
          <a:cxnLst/>
          <a:rect l="0" t="0" r="0" b="0"/>
          <a:pathLst>
            <a:path>
              <a:moveTo>
                <a:pt x="0" y="9349"/>
              </a:moveTo>
              <a:lnTo>
                <a:pt x="751331"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5960" y="747042"/>
        <a:ext cx="37566" cy="37566"/>
      </dsp:txXfrm>
    </dsp:sp>
    <dsp:sp modelId="{8C7B22ED-0F09-4BE0-BE68-CE085273EFCB}">
      <dsp:nvSpPr>
        <dsp:cNvPr id="0" name=""/>
        <dsp:cNvSpPr/>
      </dsp:nvSpPr>
      <dsp:spPr>
        <a:xfrm>
          <a:off x="4092795" y="227461"/>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1_Audio_Chunk_1</a:t>
          </a:r>
        </a:p>
      </dsp:txBody>
      <dsp:txXfrm>
        <a:off x="4104368" y="239034"/>
        <a:ext cx="767114" cy="371984"/>
      </dsp:txXfrm>
    </dsp:sp>
    <dsp:sp modelId="{43AEFF7E-A9A5-4CBE-B883-3F73592D1430}">
      <dsp:nvSpPr>
        <dsp:cNvPr id="0" name=""/>
        <dsp:cNvSpPr/>
      </dsp:nvSpPr>
      <dsp:spPr>
        <a:xfrm rot="19457599">
          <a:off x="3740101" y="983676"/>
          <a:ext cx="389283" cy="18698"/>
        </a:xfrm>
        <a:custGeom>
          <a:avLst/>
          <a:gdLst/>
          <a:ahLst/>
          <a:cxnLst/>
          <a:rect l="0" t="0" r="0" b="0"/>
          <a:pathLst>
            <a:path>
              <a:moveTo>
                <a:pt x="0" y="9349"/>
              </a:moveTo>
              <a:lnTo>
                <a:pt x="389283"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5011" y="983293"/>
        <a:ext cx="19464" cy="19464"/>
      </dsp:txXfrm>
    </dsp:sp>
    <dsp:sp modelId="{4A9A91B8-A389-48E4-9742-0EC8AE9BD283}">
      <dsp:nvSpPr>
        <dsp:cNvPr id="0" name=""/>
        <dsp:cNvSpPr/>
      </dsp:nvSpPr>
      <dsp:spPr>
        <a:xfrm>
          <a:off x="4092795" y="68186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1_Audio_Chunk_2</a:t>
          </a:r>
        </a:p>
      </dsp:txBody>
      <dsp:txXfrm>
        <a:off x="4104368" y="693433"/>
        <a:ext cx="767114" cy="371984"/>
      </dsp:txXfrm>
    </dsp:sp>
    <dsp:sp modelId="{395B5C98-5980-4013-8108-86AE36B86A73}">
      <dsp:nvSpPr>
        <dsp:cNvPr id="0" name=""/>
        <dsp:cNvSpPr/>
      </dsp:nvSpPr>
      <dsp:spPr>
        <a:xfrm rot="2142401">
          <a:off x="3740101" y="1210876"/>
          <a:ext cx="389283" cy="18698"/>
        </a:xfrm>
        <a:custGeom>
          <a:avLst/>
          <a:gdLst/>
          <a:ahLst/>
          <a:cxnLst/>
          <a:rect l="0" t="0" r="0" b="0"/>
          <a:pathLst>
            <a:path>
              <a:moveTo>
                <a:pt x="0" y="9349"/>
              </a:moveTo>
              <a:lnTo>
                <a:pt x="389283"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25011" y="1210493"/>
        <a:ext cx="19464" cy="19464"/>
      </dsp:txXfrm>
    </dsp:sp>
    <dsp:sp modelId="{3F4964EB-668A-4298-AF14-6E9A6E23015F}">
      <dsp:nvSpPr>
        <dsp:cNvPr id="0" name=""/>
        <dsp:cNvSpPr/>
      </dsp:nvSpPr>
      <dsp:spPr>
        <a:xfrm>
          <a:off x="4092795" y="113626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1_Audio_Chunk_3</a:t>
          </a:r>
        </a:p>
      </dsp:txBody>
      <dsp:txXfrm>
        <a:off x="4104368" y="1147833"/>
        <a:ext cx="767114" cy="371984"/>
      </dsp:txXfrm>
    </dsp:sp>
    <dsp:sp modelId="{EE27B298-A21E-4593-82AE-43E8D7E9EB8D}">
      <dsp:nvSpPr>
        <dsp:cNvPr id="0" name=""/>
        <dsp:cNvSpPr/>
      </dsp:nvSpPr>
      <dsp:spPr>
        <a:xfrm rot="3907178">
          <a:off x="3559077" y="1438075"/>
          <a:ext cx="751331" cy="18698"/>
        </a:xfrm>
        <a:custGeom>
          <a:avLst/>
          <a:gdLst/>
          <a:ahLst/>
          <a:cxnLst/>
          <a:rect l="0" t="0" r="0" b="0"/>
          <a:pathLst>
            <a:path>
              <a:moveTo>
                <a:pt x="0" y="9349"/>
              </a:moveTo>
              <a:lnTo>
                <a:pt x="751331"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5960" y="1428642"/>
        <a:ext cx="37566" cy="37566"/>
      </dsp:txXfrm>
    </dsp:sp>
    <dsp:sp modelId="{CA1D0790-4475-4978-8E8F-34237761E66D}">
      <dsp:nvSpPr>
        <dsp:cNvPr id="0" name=""/>
        <dsp:cNvSpPr/>
      </dsp:nvSpPr>
      <dsp:spPr>
        <a:xfrm>
          <a:off x="4092795" y="159066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1_Audio_Chunk_n</a:t>
          </a:r>
        </a:p>
      </dsp:txBody>
      <dsp:txXfrm>
        <a:off x="4104368" y="1602233"/>
        <a:ext cx="767114" cy="371984"/>
      </dsp:txXfrm>
    </dsp:sp>
    <dsp:sp modelId="{7AAA07E9-EEA0-43BE-AD09-3AD0752D5A59}">
      <dsp:nvSpPr>
        <dsp:cNvPr id="0" name=""/>
        <dsp:cNvSpPr/>
      </dsp:nvSpPr>
      <dsp:spPr>
        <a:xfrm rot="4249260">
          <a:off x="1052545" y="2006075"/>
          <a:ext cx="962204" cy="18698"/>
        </a:xfrm>
        <a:custGeom>
          <a:avLst/>
          <a:gdLst/>
          <a:ahLst/>
          <a:cxnLst/>
          <a:rect l="0" t="0" r="0" b="0"/>
          <a:pathLst>
            <a:path>
              <a:moveTo>
                <a:pt x="0" y="9349"/>
              </a:moveTo>
              <a:lnTo>
                <a:pt x="962204" y="934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09592" y="1991369"/>
        <a:ext cx="48110" cy="48110"/>
      </dsp:txXfrm>
    </dsp:sp>
    <dsp:sp modelId="{C7E4C186-45C0-4210-B8C3-9099B373FE39}">
      <dsp:nvSpPr>
        <dsp:cNvPr id="0" name=""/>
        <dsp:cNvSpPr/>
      </dsp:nvSpPr>
      <dsp:spPr>
        <a:xfrm>
          <a:off x="1691700" y="22722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Interview_2</a:t>
          </a:r>
        </a:p>
      </dsp:txBody>
      <dsp:txXfrm>
        <a:off x="1703273" y="2283832"/>
        <a:ext cx="767114" cy="371984"/>
      </dsp:txXfrm>
    </dsp:sp>
    <dsp:sp modelId="{4144E775-5BF0-432B-AD9E-C78639F98139}">
      <dsp:nvSpPr>
        <dsp:cNvPr id="0" name=""/>
        <dsp:cNvSpPr/>
      </dsp:nvSpPr>
      <dsp:spPr>
        <a:xfrm rot="18289469">
          <a:off x="2363245" y="2233275"/>
          <a:ext cx="553534" cy="18698"/>
        </a:xfrm>
        <a:custGeom>
          <a:avLst/>
          <a:gdLst/>
          <a:ahLst/>
          <a:cxnLst/>
          <a:rect l="0" t="0" r="0" b="0"/>
          <a:pathLst>
            <a:path>
              <a:moveTo>
                <a:pt x="0" y="9349"/>
              </a:moveTo>
              <a:lnTo>
                <a:pt x="55353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6174" y="2228786"/>
        <a:ext cx="27676" cy="27676"/>
      </dsp:txXfrm>
    </dsp:sp>
    <dsp:sp modelId="{F9D11308-1C01-4A42-BC3C-120FD727A6FC}">
      <dsp:nvSpPr>
        <dsp:cNvPr id="0" name=""/>
        <dsp:cNvSpPr/>
      </dsp:nvSpPr>
      <dsp:spPr>
        <a:xfrm>
          <a:off x="2798064" y="18178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Frames</a:t>
          </a:r>
        </a:p>
      </dsp:txBody>
      <dsp:txXfrm>
        <a:off x="2809637" y="1829432"/>
        <a:ext cx="767114" cy="371984"/>
      </dsp:txXfrm>
    </dsp:sp>
    <dsp:sp modelId="{3F1945A2-2FD6-41EA-9646-3E379F9756A2}">
      <dsp:nvSpPr>
        <dsp:cNvPr id="0" name=""/>
        <dsp:cNvSpPr/>
      </dsp:nvSpPr>
      <dsp:spPr>
        <a:xfrm>
          <a:off x="2481960" y="2460475"/>
          <a:ext cx="316104" cy="18698"/>
        </a:xfrm>
        <a:custGeom>
          <a:avLst/>
          <a:gdLst/>
          <a:ahLst/>
          <a:cxnLst/>
          <a:rect l="0" t="0" r="0" b="0"/>
          <a:pathLst>
            <a:path>
              <a:moveTo>
                <a:pt x="0" y="9349"/>
              </a:moveTo>
              <a:lnTo>
                <a:pt x="31610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2109" y="2461921"/>
        <a:ext cx="15805" cy="15805"/>
      </dsp:txXfrm>
    </dsp:sp>
    <dsp:sp modelId="{445646C1-0DAF-4C8E-8DCB-8581AB84751D}">
      <dsp:nvSpPr>
        <dsp:cNvPr id="0" name=""/>
        <dsp:cNvSpPr/>
      </dsp:nvSpPr>
      <dsp:spPr>
        <a:xfrm>
          <a:off x="2798064" y="22722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Faces</a:t>
          </a:r>
        </a:p>
      </dsp:txBody>
      <dsp:txXfrm>
        <a:off x="2809637" y="2283832"/>
        <a:ext cx="767114" cy="371984"/>
      </dsp:txXfrm>
    </dsp:sp>
    <dsp:sp modelId="{E094EB11-0DA7-46E3-B966-4428E57DFBE7}">
      <dsp:nvSpPr>
        <dsp:cNvPr id="0" name=""/>
        <dsp:cNvSpPr/>
      </dsp:nvSpPr>
      <dsp:spPr>
        <a:xfrm rot="3310531">
          <a:off x="2363245" y="2687675"/>
          <a:ext cx="553534" cy="18698"/>
        </a:xfrm>
        <a:custGeom>
          <a:avLst/>
          <a:gdLst/>
          <a:ahLst/>
          <a:cxnLst/>
          <a:rect l="0" t="0" r="0" b="0"/>
          <a:pathLst>
            <a:path>
              <a:moveTo>
                <a:pt x="0" y="9349"/>
              </a:moveTo>
              <a:lnTo>
                <a:pt x="55353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6174" y="2683186"/>
        <a:ext cx="27676" cy="27676"/>
      </dsp:txXfrm>
    </dsp:sp>
    <dsp:sp modelId="{AF758A43-8FD2-4AAD-BCC3-9B80CB915520}">
      <dsp:nvSpPr>
        <dsp:cNvPr id="0" name=""/>
        <dsp:cNvSpPr/>
      </dsp:nvSpPr>
      <dsp:spPr>
        <a:xfrm>
          <a:off x="2798064" y="27266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cs typeface="Times New Roman" panose="02020603050405020304" pitchFamily="18" charset="0"/>
            </a:rPr>
            <a:t>Audio Tracks</a:t>
          </a:r>
        </a:p>
      </dsp:txBody>
      <dsp:txXfrm>
        <a:off x="2809637" y="2738232"/>
        <a:ext cx="767114" cy="371984"/>
      </dsp:txXfrm>
    </dsp:sp>
    <dsp:sp modelId="{DF183C4E-ADF9-41F9-93CE-0C53E1DF45CC}">
      <dsp:nvSpPr>
        <dsp:cNvPr id="0" name=""/>
        <dsp:cNvSpPr/>
      </dsp:nvSpPr>
      <dsp:spPr>
        <a:xfrm rot="18264906">
          <a:off x="3408698" y="2574075"/>
          <a:ext cx="826216" cy="18698"/>
        </a:xfrm>
        <a:custGeom>
          <a:avLst/>
          <a:gdLst/>
          <a:ahLst/>
          <a:cxnLst/>
          <a:rect l="0" t="0" r="0" b="0"/>
          <a:pathLst>
            <a:path>
              <a:moveTo>
                <a:pt x="0" y="9349"/>
              </a:moveTo>
              <a:lnTo>
                <a:pt x="826216"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1151" y="2562769"/>
        <a:ext cx="41310" cy="41310"/>
      </dsp:txXfrm>
    </dsp:sp>
    <dsp:sp modelId="{A34899B8-A8E0-4F13-80B1-E260BA4D5CAE}">
      <dsp:nvSpPr>
        <dsp:cNvPr id="0" name=""/>
        <dsp:cNvSpPr/>
      </dsp:nvSpPr>
      <dsp:spPr>
        <a:xfrm>
          <a:off x="4055289" y="20450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2_Audio_Chunk_1</a:t>
          </a:r>
          <a:endParaRPr lang="en-US" sz="800" kern="1200">
            <a:latin typeface="Times New Roman" panose="02020603050405020304" pitchFamily="18" charset="0"/>
            <a:cs typeface="Times New Roman" panose="02020603050405020304" pitchFamily="18" charset="0"/>
          </a:endParaRPr>
        </a:p>
      </dsp:txBody>
      <dsp:txXfrm>
        <a:off x="4066862" y="2056632"/>
        <a:ext cx="767114" cy="371984"/>
      </dsp:txXfrm>
    </dsp:sp>
    <dsp:sp modelId="{4E600094-5AC3-4D66-8F11-69F0FC45F6C5}">
      <dsp:nvSpPr>
        <dsp:cNvPr id="0" name=""/>
        <dsp:cNvSpPr/>
      </dsp:nvSpPr>
      <dsp:spPr>
        <a:xfrm rot="20015539">
          <a:off x="3561672" y="2801274"/>
          <a:ext cx="510842" cy="18698"/>
        </a:xfrm>
        <a:custGeom>
          <a:avLst/>
          <a:gdLst/>
          <a:ahLst/>
          <a:cxnLst/>
          <a:rect l="0" t="0" r="0" b="0"/>
          <a:pathLst>
            <a:path>
              <a:moveTo>
                <a:pt x="0" y="9349"/>
              </a:moveTo>
              <a:lnTo>
                <a:pt x="510842"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4322" y="2797853"/>
        <a:ext cx="25542" cy="25542"/>
      </dsp:txXfrm>
    </dsp:sp>
    <dsp:sp modelId="{B67AE347-E580-41C3-9DD8-F032C87DF0D6}">
      <dsp:nvSpPr>
        <dsp:cNvPr id="0" name=""/>
        <dsp:cNvSpPr/>
      </dsp:nvSpPr>
      <dsp:spPr>
        <a:xfrm>
          <a:off x="4045861" y="24994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2_Audio_Chunk_2</a:t>
          </a:r>
          <a:endParaRPr lang="en-US" sz="800" kern="1200">
            <a:latin typeface="Times New Roman" panose="02020603050405020304" pitchFamily="18" charset="0"/>
            <a:cs typeface="Times New Roman" panose="02020603050405020304" pitchFamily="18" charset="0"/>
          </a:endParaRPr>
        </a:p>
      </dsp:txBody>
      <dsp:txXfrm>
        <a:off x="4057434" y="2511032"/>
        <a:ext cx="767114" cy="371984"/>
      </dsp:txXfrm>
    </dsp:sp>
    <dsp:sp modelId="{FF4FB71A-D34F-4462-B518-BF07A7B36572}">
      <dsp:nvSpPr>
        <dsp:cNvPr id="0" name=""/>
        <dsp:cNvSpPr/>
      </dsp:nvSpPr>
      <dsp:spPr>
        <a:xfrm rot="1556703">
          <a:off x="3562155" y="3028474"/>
          <a:ext cx="519303" cy="18698"/>
        </a:xfrm>
        <a:custGeom>
          <a:avLst/>
          <a:gdLst/>
          <a:ahLst/>
          <a:cxnLst/>
          <a:rect l="0" t="0" r="0" b="0"/>
          <a:pathLst>
            <a:path>
              <a:moveTo>
                <a:pt x="0" y="9349"/>
              </a:moveTo>
              <a:lnTo>
                <a:pt x="519303"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8824" y="3024841"/>
        <a:ext cx="25965" cy="25965"/>
      </dsp:txXfrm>
    </dsp:sp>
    <dsp:sp modelId="{3DB31539-5AFB-42C3-95E4-049C50C3A99C}">
      <dsp:nvSpPr>
        <dsp:cNvPr id="0" name=""/>
        <dsp:cNvSpPr/>
      </dsp:nvSpPr>
      <dsp:spPr>
        <a:xfrm>
          <a:off x="4055289" y="2953859"/>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2_Audio_Chunk_3</a:t>
          </a:r>
          <a:endParaRPr lang="en-US" sz="800" kern="1200">
            <a:latin typeface="Times New Roman" panose="02020603050405020304" pitchFamily="18" charset="0"/>
            <a:cs typeface="Times New Roman" panose="02020603050405020304" pitchFamily="18" charset="0"/>
          </a:endParaRPr>
        </a:p>
      </dsp:txBody>
      <dsp:txXfrm>
        <a:off x="4066862" y="2965432"/>
        <a:ext cx="767114" cy="371984"/>
      </dsp:txXfrm>
    </dsp:sp>
    <dsp:sp modelId="{73555671-DC5E-490E-BED7-6F7B24E85DD0}">
      <dsp:nvSpPr>
        <dsp:cNvPr id="0" name=""/>
        <dsp:cNvSpPr/>
      </dsp:nvSpPr>
      <dsp:spPr>
        <a:xfrm rot="3345449">
          <a:off x="3410536" y="3250960"/>
          <a:ext cx="813114" cy="18698"/>
        </a:xfrm>
        <a:custGeom>
          <a:avLst/>
          <a:gdLst/>
          <a:ahLst/>
          <a:cxnLst/>
          <a:rect l="0" t="0" r="0" b="0"/>
          <a:pathLst>
            <a:path>
              <a:moveTo>
                <a:pt x="0" y="9349"/>
              </a:moveTo>
              <a:lnTo>
                <a:pt x="813114" y="934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96765" y="3239982"/>
        <a:ext cx="40655" cy="40655"/>
      </dsp:txXfrm>
    </dsp:sp>
    <dsp:sp modelId="{2A0F53B4-5793-4AB6-8B2C-F115A48C5D88}">
      <dsp:nvSpPr>
        <dsp:cNvPr id="0" name=""/>
        <dsp:cNvSpPr/>
      </dsp:nvSpPr>
      <dsp:spPr>
        <a:xfrm>
          <a:off x="4045861" y="3398830"/>
          <a:ext cx="790260" cy="3951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a:latin typeface="Times New Roman" panose="02020603050405020304" pitchFamily="18" charset="0"/>
              <a:cs typeface="Times New Roman" panose="02020603050405020304" pitchFamily="18" charset="0"/>
            </a:rPr>
            <a:t>Interview 2_Audio_Chunk_n</a:t>
          </a:r>
          <a:endParaRPr lang="en-US" sz="800" kern="1200">
            <a:latin typeface="Times New Roman" panose="02020603050405020304" pitchFamily="18" charset="0"/>
            <a:cs typeface="Times New Roman" panose="02020603050405020304" pitchFamily="18" charset="0"/>
          </a:endParaRPr>
        </a:p>
      </dsp:txBody>
      <dsp:txXfrm>
        <a:off x="4057434" y="3410403"/>
        <a:ext cx="767114" cy="3719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3E735-0745-4216-A496-8E37547C3BAA}" type="datetimeFigureOut">
              <a:rPr lang="en-US" smtClean="0"/>
              <a:t>30-Mar-21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C67E4-DB55-49E4-91E1-915A71B4C5AB}" type="slidenum">
              <a:rPr lang="en-US" smtClean="0"/>
              <a:t>‹#›</a:t>
            </a:fld>
            <a:endParaRPr lang="en-US"/>
          </a:p>
        </p:txBody>
      </p:sp>
    </p:spTree>
    <p:extLst>
      <p:ext uri="{BB962C8B-B14F-4D97-AF65-F5344CB8AC3E}">
        <p14:creationId xmlns:p14="http://schemas.microsoft.com/office/powerpoint/2010/main" val="99251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a:t>
            </a:fld>
            <a:endParaRPr lang="en-US"/>
          </a:p>
        </p:txBody>
      </p:sp>
    </p:spTree>
    <p:extLst>
      <p:ext uri="{BB962C8B-B14F-4D97-AF65-F5344CB8AC3E}">
        <p14:creationId xmlns:p14="http://schemas.microsoft.com/office/powerpoint/2010/main" val="1163707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Split the audio / video then to convert the video to frames . Will take one frame from each second .</a:t>
            </a:r>
          </a:p>
          <a:p>
            <a:r>
              <a:rPr lang="en-US" dirty="0"/>
              <a:t>-Automatically Folders and sub folders will be created as illustrated while maintaining their unique naming to retrieve them in next stages.</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10</a:t>
            </a:fld>
            <a:endParaRPr lang="en-US"/>
          </a:p>
        </p:txBody>
      </p:sp>
    </p:spTree>
    <p:extLst>
      <p:ext uri="{BB962C8B-B14F-4D97-AF65-F5344CB8AC3E}">
        <p14:creationId xmlns:p14="http://schemas.microsoft.com/office/powerpoint/2010/main" val="3461847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6 Interviews as A </a:t>
            </a:r>
            <a:r>
              <a:rPr lang="en-US" sz="1800" dirty="0"/>
              <a:t>Baseline Training Dataset</a:t>
            </a:r>
            <a:br>
              <a:rPr lang="en-US" sz="1800" dirty="0"/>
            </a:br>
            <a:r>
              <a:rPr lang="en-US" sz="1800" dirty="0">
                <a:effectLst/>
                <a:latin typeface="Times New Roman" panose="02020603050405020304" pitchFamily="18" charset="0"/>
                <a:ea typeface="Calibri" panose="020F0502020204030204" pitchFamily="34" charset="0"/>
              </a:rPr>
              <a:t>six interviews were selected with three males and three females from different branches and different front-line staff</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11</a:t>
            </a:fld>
            <a:endParaRPr lang="en-US"/>
          </a:p>
        </p:txBody>
      </p:sp>
    </p:spTree>
    <p:extLst>
      <p:ext uri="{BB962C8B-B14F-4D97-AF65-F5344CB8AC3E}">
        <p14:creationId xmlns:p14="http://schemas.microsoft.com/office/powerpoint/2010/main" val="1911633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 the above observations supported in designing and building the correct systems and reaching high accuracy with minimal errors. </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12</a:t>
            </a:fld>
            <a:endParaRPr lang="en-US"/>
          </a:p>
        </p:txBody>
      </p:sp>
    </p:spTree>
    <p:extLst>
      <p:ext uri="{BB962C8B-B14F-4D97-AF65-F5344CB8AC3E}">
        <p14:creationId xmlns:p14="http://schemas.microsoft.com/office/powerpoint/2010/main" val="345457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comprehensive solution related to face detection and face recognition had been used at this stage, which is a library called </a:t>
            </a:r>
            <a:r>
              <a:rPr lang="en-US" sz="1800" dirty="0" err="1">
                <a:effectLst/>
                <a:latin typeface="Courier New" panose="02070309020205020404" pitchFamily="49" charset="0"/>
                <a:ea typeface="Calibri" panose="020F0502020204030204" pitchFamily="34" charset="0"/>
              </a:rPr>
              <a:t>face_recognition</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13</a:t>
            </a:fld>
            <a:endParaRPr lang="en-US"/>
          </a:p>
        </p:txBody>
      </p:sp>
    </p:spTree>
    <p:extLst>
      <p:ext uri="{BB962C8B-B14F-4D97-AF65-F5344CB8AC3E}">
        <p14:creationId xmlns:p14="http://schemas.microsoft.com/office/powerpoint/2010/main" val="396184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Faces folder will be created which contains the true positives to be more specific (the images that are related to the actual front-line staff that need to be captured and evaluated in the interview excluding anyone else such as the shop manager, empty frames </a:t>
            </a:r>
            <a:r>
              <a:rPr lang="en-US" sz="1800" dirty="0" err="1">
                <a:effectLst/>
                <a:latin typeface="Times New Roman" panose="02020603050405020304" pitchFamily="18" charset="0"/>
                <a:ea typeface="Calibri" panose="020F0502020204030204" pitchFamily="34" charset="0"/>
              </a:rPr>
              <a:t>etc</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14</a:t>
            </a:fld>
            <a:endParaRPr lang="en-US"/>
          </a:p>
        </p:txBody>
      </p:sp>
    </p:spTree>
    <p:extLst>
      <p:ext uri="{BB962C8B-B14F-4D97-AF65-F5344CB8AC3E}">
        <p14:creationId xmlns:p14="http://schemas.microsoft.com/office/powerpoint/2010/main" val="233449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tolerance is 0.6 </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15</a:t>
            </a:fld>
            <a:endParaRPr lang="en-US"/>
          </a:p>
        </p:txBody>
      </p:sp>
    </p:spTree>
    <p:extLst>
      <p:ext uri="{BB962C8B-B14F-4D97-AF65-F5344CB8AC3E}">
        <p14:creationId xmlns:p14="http://schemas.microsoft.com/office/powerpoint/2010/main" val="295500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We used a pre-trained model by (Khanzada et al., 2020), that used VGG16 for facial emotion recognition, which we can use in transfer the learned features to train the dataset. Also, Khanzada used his model in emotions with human faces so its is familiar with faces and his model was available in </a:t>
            </a:r>
            <a:r>
              <a:rPr lang="en-US" sz="1800" dirty="0" err="1">
                <a:effectLst/>
                <a:latin typeface="Times New Roman" panose="02020603050405020304" pitchFamily="18" charset="0"/>
                <a:ea typeface="Calibri" panose="020F0502020204030204" pitchFamily="34" charset="0"/>
              </a:rPr>
              <a:t>Github</a:t>
            </a:r>
            <a:r>
              <a:rPr lang="en-US" sz="1800" dirty="0">
                <a:effectLst/>
                <a:latin typeface="Times New Roman" panose="02020603050405020304" pitchFamily="18" charset="0"/>
                <a:ea typeface="Calibri" panose="020F0502020204030204" pitchFamily="34" charset="0"/>
              </a:rPr>
              <a:t>. </a:t>
            </a:r>
          </a:p>
          <a:p>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the total evaluated frames were 4192 for 29 interviews</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17</a:t>
            </a:fld>
            <a:endParaRPr lang="en-US"/>
          </a:p>
        </p:txBody>
      </p:sp>
    </p:spTree>
    <p:extLst>
      <p:ext uri="{BB962C8B-B14F-4D97-AF65-F5344CB8AC3E}">
        <p14:creationId xmlns:p14="http://schemas.microsoft.com/office/powerpoint/2010/main" val="2748586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Similarly, to what had been applied in eye contact, to detect the smile VGG16 model was used as it is without applying any changes. The model achieved good results with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Khanzada.He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applied the model on FER2013 dataset which was tough dataset. The dataset that is used in this project is much simpler than the FER2013, that is why it is expected to get better outcomes during this experiment. </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18</a:t>
            </a:fld>
            <a:endParaRPr lang="en-US"/>
          </a:p>
        </p:txBody>
      </p:sp>
    </p:spTree>
    <p:extLst>
      <p:ext uri="{BB962C8B-B14F-4D97-AF65-F5344CB8AC3E}">
        <p14:creationId xmlns:p14="http://schemas.microsoft.com/office/powerpoint/2010/main" val="399537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rtl="0">
              <a:lnSpc>
                <a:spcPct val="150000"/>
              </a:lnSpc>
              <a:buFont typeface="Symbol" panose="05050102010706020507" pitchFamily="18" charset="2"/>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the frames’ results need to be transformed from single frame evaluation to overall interview video collective evaluation. In other word, the ratio will be calculated. Since, the ratio of the evaluation results is taken, the number of the captured frames will be ignored. Therefore, it was decided to calculate the ratio of the captured frames as well. </a:t>
            </a:r>
          </a:p>
          <a:p>
            <a:pPr marL="0" lvl="0" indent="0" algn="just" rtl="0">
              <a:lnSpc>
                <a:spcPct val="150000"/>
              </a:lnSpc>
              <a:buFont typeface="Symbol" panose="05050102010706020507" pitchFamily="18" charset="2"/>
              <a:buNone/>
            </a:pPr>
            <a:endParaRPr lang="en-US" sz="1800" dirty="0">
              <a:effectLst/>
              <a:latin typeface="Times New Roman" panose="02020603050405020304" pitchFamily="18" charset="0"/>
              <a:cs typeface="Times New Roman" panose="02020603050405020304" pitchFamily="18" charset="0"/>
            </a:endParaRPr>
          </a:p>
          <a:p>
            <a:pPr marL="0" lvl="0" indent="0" algn="just" rtl="0">
              <a:lnSpc>
                <a:spcPct val="150000"/>
              </a:lnSpc>
              <a:buFont typeface="Symbol" panose="05050102010706020507" pitchFamily="18" charset="2"/>
              <a:buNone/>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23</a:t>
            </a:fld>
            <a:endParaRPr lang="en-US"/>
          </a:p>
        </p:txBody>
      </p:sp>
    </p:spTree>
    <p:extLst>
      <p:ext uri="{BB962C8B-B14F-4D97-AF65-F5344CB8AC3E}">
        <p14:creationId xmlns:p14="http://schemas.microsoft.com/office/powerpoint/2010/main" val="3675978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rtl="0">
              <a:lnSpc>
                <a:spcPct val="150000"/>
              </a:lnSpc>
              <a:buFont typeface="Symbol" panose="05050102010706020507" pitchFamily="18" charset="2"/>
              <a:buNone/>
            </a:pPr>
            <a:endParaRPr lang="en-US" sz="1800" dirty="0">
              <a:effectLst/>
              <a:latin typeface="Times New Roman" panose="02020603050405020304" pitchFamily="18" charset="0"/>
              <a:cs typeface="Times New Roman" panose="02020603050405020304" pitchFamily="18" charset="0"/>
            </a:endParaRPr>
          </a:p>
          <a:p>
            <a:pPr algn="just">
              <a:lnSpc>
                <a:spcPct val="150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 order to validate the efficiency of the automation, there are five models used to compare the quality assurance results with the overall mechanism results. The main purpose of using the models was to validate and inference the mechanisms results versus quality assurance results.  Since there are only 60 validated interviews, cross validation technique was used. The below models are applied with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default hyperparameters: </a:t>
            </a:r>
          </a:p>
          <a:p>
            <a:pPr marL="342900" lvl="0" indent="-342900" algn="just">
              <a:lnSpc>
                <a:spcPct val="150000"/>
              </a:lnSpc>
              <a:buFont typeface="+mj-lt"/>
              <a:buAutoNum type="arabicParen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Logistic Regression (LR)</a:t>
            </a:r>
          </a:p>
          <a:p>
            <a:pPr marL="342900" lvl="0" indent="-342900" algn="just">
              <a:lnSpc>
                <a:spcPct val="150000"/>
              </a:lnSpc>
              <a:buFont typeface="+mj-lt"/>
              <a:buAutoNum type="arabicParen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K-Nearest Neighbors Classifier (KNN)</a:t>
            </a:r>
          </a:p>
          <a:p>
            <a:pPr marL="342900" lvl="0" indent="-342900" algn="just">
              <a:lnSpc>
                <a:spcPct val="150000"/>
              </a:lnSpc>
              <a:buFont typeface="+mj-lt"/>
              <a:buAutoNum type="arabicParen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Decision Tree Classifier (DT)</a:t>
            </a:r>
          </a:p>
          <a:p>
            <a:pPr marL="342900" lvl="0" indent="-342900" algn="just">
              <a:lnSpc>
                <a:spcPct val="150000"/>
              </a:lnSpc>
              <a:buFont typeface="+mj-lt"/>
              <a:buAutoNum type="arabicParen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Support Vector Machine (SVM)</a:t>
            </a:r>
          </a:p>
          <a:p>
            <a:pPr marL="342900" lvl="0" indent="-342900" algn="just">
              <a:lnSpc>
                <a:spcPct val="150000"/>
              </a:lnSpc>
              <a:spcAft>
                <a:spcPts val="800"/>
              </a:spcAft>
              <a:buFont typeface="+mj-lt"/>
              <a:buAutoNum type="arabicParen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Gaussian Naïve Bayes (Bayes)</a:t>
            </a:r>
          </a:p>
          <a:p>
            <a:pPr marL="0" lvl="0" indent="0" algn="just" rtl="0">
              <a:lnSpc>
                <a:spcPct val="150000"/>
              </a:lnSpc>
              <a:buFont typeface="Symbol" panose="05050102010706020507" pitchFamily="18" charset="2"/>
              <a:buNone/>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24</a:t>
            </a:fld>
            <a:endParaRPr lang="en-US"/>
          </a:p>
        </p:txBody>
      </p:sp>
    </p:spTree>
    <p:extLst>
      <p:ext uri="{BB962C8B-B14F-4D97-AF65-F5344CB8AC3E}">
        <p14:creationId xmlns:p14="http://schemas.microsoft.com/office/powerpoint/2010/main" val="392700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 presentation outline . however, there will be subpoints in Procedures and methods and the Results .</a:t>
            </a:r>
          </a:p>
        </p:txBody>
      </p:sp>
      <p:sp>
        <p:nvSpPr>
          <p:cNvPr id="4" name="Slide Number Placeholder 3"/>
          <p:cNvSpPr>
            <a:spLocks noGrp="1"/>
          </p:cNvSpPr>
          <p:nvPr>
            <p:ph type="sldNum" sz="quarter" idx="5"/>
          </p:nvPr>
        </p:nvSpPr>
        <p:spPr/>
        <p:txBody>
          <a:bodyPr/>
          <a:lstStyle/>
          <a:p>
            <a:fld id="{D15C67E4-DB55-49E4-91E1-915A71B4C5AB}" type="slidenum">
              <a:rPr lang="en-US" smtClean="0"/>
              <a:t>2</a:t>
            </a:fld>
            <a:endParaRPr lang="en-US"/>
          </a:p>
        </p:txBody>
      </p:sp>
    </p:spTree>
    <p:extLst>
      <p:ext uri="{BB962C8B-B14F-4D97-AF65-F5344CB8AC3E}">
        <p14:creationId xmlns:p14="http://schemas.microsoft.com/office/powerpoint/2010/main" val="1308218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Since the actual labels are imbalanced, precision had been considered .</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27</a:t>
            </a:fld>
            <a:endParaRPr lang="en-US"/>
          </a:p>
        </p:txBody>
      </p:sp>
    </p:spTree>
    <p:extLst>
      <p:ext uri="{BB962C8B-B14F-4D97-AF65-F5344CB8AC3E}">
        <p14:creationId xmlns:p14="http://schemas.microsoft.com/office/powerpoint/2010/main" val="411358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The Figure ‎is illustrating the accuracy and the validation accuracy of the model of the early stop in epoch 79.</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28</a:t>
            </a:fld>
            <a:endParaRPr lang="en-US"/>
          </a:p>
        </p:txBody>
      </p:sp>
    </p:spTree>
    <p:extLst>
      <p:ext uri="{BB962C8B-B14F-4D97-AF65-F5344CB8AC3E}">
        <p14:creationId xmlns:p14="http://schemas.microsoft.com/office/powerpoint/2010/main" val="1598837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Running the entire mechanism took about 20 minutes for 60 interviews to reach the overall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a sample of the overall results for one interview. The result shows that the ratio for the eye contact was 82% and 9% for the smile. However, only 15 % of the frames were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29</a:t>
            </a:fld>
            <a:endParaRPr lang="en-US"/>
          </a:p>
        </p:txBody>
      </p:sp>
    </p:spTree>
    <p:extLst>
      <p:ext uri="{BB962C8B-B14F-4D97-AF65-F5344CB8AC3E}">
        <p14:creationId xmlns:p14="http://schemas.microsoft.com/office/powerpoint/2010/main" val="1085739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30</a:t>
            </a:fld>
            <a:endParaRPr lang="en-US"/>
          </a:p>
        </p:txBody>
      </p:sp>
    </p:spTree>
    <p:extLst>
      <p:ext uri="{BB962C8B-B14F-4D97-AF65-F5344CB8AC3E}">
        <p14:creationId xmlns:p14="http://schemas.microsoft.com/office/powerpoint/2010/main" val="406503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31</a:t>
            </a:fld>
            <a:endParaRPr lang="en-US"/>
          </a:p>
        </p:txBody>
      </p:sp>
    </p:spTree>
    <p:extLst>
      <p:ext uri="{BB962C8B-B14F-4D97-AF65-F5344CB8AC3E}">
        <p14:creationId xmlns:p14="http://schemas.microsoft.com/office/powerpoint/2010/main" val="190083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32</a:t>
            </a:fld>
            <a:endParaRPr lang="en-US"/>
          </a:p>
        </p:txBody>
      </p:sp>
    </p:spTree>
    <p:extLst>
      <p:ext uri="{BB962C8B-B14F-4D97-AF65-F5344CB8AC3E}">
        <p14:creationId xmlns:p14="http://schemas.microsoft.com/office/powerpoint/2010/main" val="196249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33</a:t>
            </a:fld>
            <a:endParaRPr lang="en-US"/>
          </a:p>
        </p:txBody>
      </p:sp>
    </p:spTree>
    <p:extLst>
      <p:ext uri="{BB962C8B-B14F-4D97-AF65-F5344CB8AC3E}">
        <p14:creationId xmlns:p14="http://schemas.microsoft.com/office/powerpoint/2010/main" val="1652137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35</a:t>
            </a:fld>
            <a:endParaRPr lang="en-US"/>
          </a:p>
        </p:txBody>
      </p:sp>
    </p:spTree>
    <p:extLst>
      <p:ext uri="{BB962C8B-B14F-4D97-AF65-F5344CB8AC3E}">
        <p14:creationId xmlns:p14="http://schemas.microsoft.com/office/powerpoint/2010/main" val="320851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 any Organizations that care and focused on the customers ,They having a way to measure quality of sales and service Example : The Mystery shopping , the Video Monitoring system VMS.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quality assurance team always aims to monitor and observe the processes and the procedures to maintain high quality standards for customer services. However, the whole process seems to be challenging as the team needs to verify multiple scenarios from the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(VMS)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manually by watching recorded customer interviews with the front-line staff. </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3</a:t>
            </a:fld>
            <a:endParaRPr lang="en-US"/>
          </a:p>
        </p:txBody>
      </p:sp>
    </p:spTree>
    <p:extLst>
      <p:ext uri="{BB962C8B-B14F-4D97-AF65-F5344CB8AC3E}">
        <p14:creationId xmlns:p14="http://schemas.microsoft.com/office/powerpoint/2010/main" val="373286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Maintaining a proper evaluation on monthly basis using traditional methods with large number of interviews is hard because it is time consuming and needs a lot of manpower efforts.</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aim of this thesis is to create a mechanism based on deep learning to automate the evaluation of the interview videos.</a:t>
            </a: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4</a:t>
            </a:fld>
            <a:endParaRPr lang="en-US"/>
          </a:p>
        </p:txBody>
      </p:sp>
    </p:spTree>
    <p:extLst>
      <p:ext uri="{BB962C8B-B14F-4D97-AF65-F5344CB8AC3E}">
        <p14:creationId xmlns:p14="http://schemas.microsoft.com/office/powerpoint/2010/main" val="345104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rtl="0">
              <a:lnSpc>
                <a:spcPct val="150000"/>
              </a:lnSpc>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identify the elements of the customer service front-line staff’s quality assurance process that can be automated within the scope of the project and based on the available data.</a:t>
            </a:r>
          </a:p>
          <a:p>
            <a:pPr marL="342900" lvl="0" indent="-342900" algn="just">
              <a:lnSpc>
                <a:spcPct val="150000"/>
              </a:lnSpc>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use a deep neural network to extract the front-liner staff’s face landmark features and emotions, which then can be used to assess the identified elements for automation purposes.</a:t>
            </a:r>
          </a:p>
          <a:p>
            <a:pPr marL="342900" lvl="0" indent="-342900" algn="just">
              <a:lnSpc>
                <a:spcPct val="150000"/>
              </a:lnSpc>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examine the big data analytics approach in dealing with labeled and unlabeled evaluations. </a:t>
            </a:r>
          </a:p>
          <a:p>
            <a:pPr marL="342900" lvl="0" indent="-342900" algn="just">
              <a:lnSpc>
                <a:spcPct val="150000"/>
              </a:lnSpc>
              <a:spcAft>
                <a:spcPts val="800"/>
              </a:spcAft>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study the relationship between the extracted features and the evaluated results.</a:t>
            </a:r>
          </a:p>
        </p:txBody>
      </p:sp>
      <p:sp>
        <p:nvSpPr>
          <p:cNvPr id="4" name="Slide Number Placeholder 3"/>
          <p:cNvSpPr>
            <a:spLocks noGrp="1"/>
          </p:cNvSpPr>
          <p:nvPr>
            <p:ph type="sldNum" sz="quarter" idx="5"/>
          </p:nvPr>
        </p:nvSpPr>
        <p:spPr/>
        <p:txBody>
          <a:bodyPr/>
          <a:lstStyle/>
          <a:p>
            <a:fld id="{D15C67E4-DB55-49E4-91E1-915A71B4C5AB}" type="slidenum">
              <a:rPr lang="en-US" smtClean="0"/>
              <a:t>5</a:t>
            </a:fld>
            <a:endParaRPr lang="en-US"/>
          </a:p>
        </p:txBody>
      </p:sp>
    </p:spTree>
    <p:extLst>
      <p:ext uri="{BB962C8B-B14F-4D97-AF65-F5344CB8AC3E}">
        <p14:creationId xmlns:p14="http://schemas.microsoft.com/office/powerpoint/2010/main" val="267482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lnSpc>
                <a:spcPct val="150000"/>
              </a:lnSpc>
              <a:buFont typeface="Symbol" panose="05050102010706020507" pitchFamily="18" charset="2"/>
              <a:buChar char=""/>
            </a:pPr>
            <a:r>
              <a:rPr lang="en-US" sz="1200" dirty="0">
                <a:latin typeface="Times New Roman" panose="02020603050405020304" pitchFamily="18" charset="0"/>
                <a:cs typeface="Times New Roman" panose="02020603050405020304" pitchFamily="18" charset="0"/>
              </a:rPr>
              <a:t>This project utilizes a dataset related to the Bahrain Telecommunications Company, Batelco(14 branches).</a:t>
            </a:r>
          </a:p>
          <a:p>
            <a:pPr marL="342900" indent="-342900" algn="just">
              <a:lnSpc>
                <a:spcPct val="150000"/>
              </a:lnSpc>
              <a:buFont typeface="Symbol" panose="05050102010706020507" pitchFamily="18" charset="2"/>
              <a:buChar char=""/>
            </a:pPr>
            <a:r>
              <a:rPr lang="en-US" sz="1200" dirty="0">
                <a:latin typeface="Times New Roman" panose="02020603050405020304" pitchFamily="18" charset="0"/>
                <a:cs typeface="Times New Roman" panose="02020603050405020304" pitchFamily="18" charset="0"/>
              </a:rPr>
              <a:t> The available videos that were provided by the company are around 6o TB but only 60 interviews were evaluated.</a:t>
            </a:r>
          </a:p>
          <a:p>
            <a:pPr marL="342900" indent="-342900" algn="just">
              <a:lnSpc>
                <a:spcPct val="150000"/>
              </a:lnSpc>
              <a:buFont typeface="Symbol" panose="05050102010706020507" pitchFamily="18" charset="2"/>
              <a:buChar char=""/>
            </a:pPr>
            <a:r>
              <a:rPr lang="en-US" sz="1200" dirty="0">
                <a:latin typeface="Times New Roman" panose="02020603050405020304" pitchFamily="18" charset="0"/>
                <a:cs typeface="Times New Roman" panose="02020603050405020304" pitchFamily="18" charset="0"/>
              </a:rPr>
              <a:t>The dataset includes an excel sheet which has videos’ details about front-line staff and the evaluation captured by the quality team. The dates of the videos in this dataset are from June 2019 until March 2020.</a:t>
            </a:r>
          </a:p>
          <a:p>
            <a:pPr marL="342900" indent="-342900" algn="just">
              <a:lnSpc>
                <a:spcPct val="150000"/>
              </a:lnSpc>
              <a:buFont typeface="Symbol" panose="05050102010706020507" pitchFamily="18" charset="2"/>
              <a:buChar char=""/>
            </a:pPr>
            <a:r>
              <a:rPr lang="en-US" sz="1200" dirty="0">
                <a:latin typeface="Times New Roman" panose="02020603050405020304" pitchFamily="18" charset="0"/>
                <a:cs typeface="Times New Roman" panose="02020603050405020304" pitchFamily="18" charset="0"/>
              </a:rPr>
              <a:t>An audio survey was conducted. The main purpose of the survey was to collect speaker’s voices for important twelve phrases or words to be used in training a classification model.</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6</a:t>
            </a:fld>
            <a:endParaRPr lang="en-US"/>
          </a:p>
        </p:txBody>
      </p:sp>
    </p:spTree>
    <p:extLst>
      <p:ext uri="{BB962C8B-B14F-4D97-AF65-F5344CB8AC3E}">
        <p14:creationId xmlns:p14="http://schemas.microsoft.com/office/powerpoint/2010/main" val="169213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In the existing procedure, the Training Department staff followed several steps to complete a single evaluation for a single interview.</a:t>
            </a: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First step is to open the VMS portal, noting that the VMS portal is the user interface which is the gate to all the interviews recorded for all front-line staff. Then search for a random interview for a specific month for staff “A”. After that, evaluating the staff based on predefined customer service criteria, followed by saving the results and repeating the whole process for staff  “A” with different interviews a couple of times depending on the daily target to conduct evaluations. Finally, moving to staff “B” and repeating the same scenario.</a:t>
            </a:r>
          </a:p>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7</a:t>
            </a:fld>
            <a:endParaRPr lang="en-US"/>
          </a:p>
        </p:txBody>
      </p:sp>
    </p:spTree>
    <p:extLst>
      <p:ext uri="{BB962C8B-B14F-4D97-AF65-F5344CB8AC3E}">
        <p14:creationId xmlns:p14="http://schemas.microsoft.com/office/powerpoint/2010/main" val="280166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8</a:t>
            </a:fld>
            <a:endParaRPr lang="en-US"/>
          </a:p>
        </p:txBody>
      </p:sp>
    </p:spTree>
    <p:extLst>
      <p:ext uri="{BB962C8B-B14F-4D97-AF65-F5344CB8AC3E}">
        <p14:creationId xmlns:p14="http://schemas.microsoft.com/office/powerpoint/2010/main" val="3888256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evaluation elements have been divided into two types; a type that can be classified from the frames and a type that can be classified from the audio.</a:t>
            </a:r>
          </a:p>
          <a:p>
            <a:pPr algn="just">
              <a:lnSpc>
                <a:spcPct val="150000"/>
              </a:lnSpc>
              <a:spcAft>
                <a:spcPts val="80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 type that can be classified from the frames.</a:t>
            </a:r>
          </a:p>
          <a:p>
            <a:pPr marL="342900" lvl="0" indent="-342900" algn="just">
              <a:lnSpc>
                <a:spcPct val="150000"/>
              </a:lnSpc>
              <a:buFont typeface="Symbol" panose="05050102010706020507" pitchFamily="18" charset="2"/>
              <a:buChar char=""/>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was smiling or not.</a:t>
            </a:r>
          </a:p>
          <a:p>
            <a:pPr marL="742950" lvl="1" indent="-285750" algn="just">
              <a:lnSpc>
                <a:spcPct val="150000"/>
              </a:lnSpc>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had proper eye-contact during the conversation.</a:t>
            </a:r>
          </a:p>
          <a:p>
            <a:pPr marL="742950" lvl="1" indent="-285750" algn="just">
              <a:lnSpc>
                <a:spcPct val="150000"/>
              </a:lnSpc>
              <a:buFont typeface="Courier New" panose="02070309020205020404" pitchFamily="49" charset="0"/>
              <a:buChar char="o"/>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 type that can be classified from the audio.</a:t>
            </a:r>
          </a:p>
          <a:p>
            <a:pPr marL="342900" lvl="0" indent="-342900" algn="just">
              <a:lnSpc>
                <a:spcPct val="150000"/>
              </a:lnSpc>
              <a:buFont typeface="Symbol" panose="05050102010706020507" pitchFamily="18" charset="2"/>
              <a:buChar char=""/>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welcomed the customer or not.</a:t>
            </a:r>
          </a:p>
          <a:p>
            <a:pPr marL="742950" lvl="1" indent="-285750" algn="just">
              <a:lnSpc>
                <a:spcPct val="150000"/>
              </a:lnSpc>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said courtesy words or not.</a:t>
            </a:r>
          </a:p>
          <a:p>
            <a:pPr marL="742950" lvl="1" indent="-285750" algn="just">
              <a:lnSpc>
                <a:spcPct val="150000"/>
              </a:lnSpc>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said, “Anything Else?” or not.</a:t>
            </a:r>
          </a:p>
          <a:p>
            <a:pPr marL="742950" lvl="1" indent="-285750" algn="just">
              <a:lnSpc>
                <a:spcPct val="150000"/>
              </a:lnSpc>
              <a:spcAft>
                <a:spcPts val="800"/>
              </a:spcAft>
              <a:buFont typeface="Courier New" panose="02070309020205020404" pitchFamily="49" charset="0"/>
              <a:buChar char="o"/>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Evaluating whether the front-line staff said a closing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front-line staff’s overall appearance was excluded because all the evaluation results were positive and there were no negative examples.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Also the cross-sell or up-sell was excluded as there is no standard sentence or a phrase to capture and classify this. The only way to include this part is Arabic sentiment analysis which is out of this project’s scope.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15C67E4-DB55-49E4-91E1-915A71B4C5AB}" type="slidenum">
              <a:rPr lang="en-US" smtClean="0"/>
              <a:t>9</a:t>
            </a:fld>
            <a:endParaRPr lang="en-US"/>
          </a:p>
        </p:txBody>
      </p:sp>
    </p:spTree>
    <p:extLst>
      <p:ext uri="{BB962C8B-B14F-4D97-AF65-F5344CB8AC3E}">
        <p14:creationId xmlns:p14="http://schemas.microsoft.com/office/powerpoint/2010/main" val="282171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57C9-8442-4290-883F-96EFE84C67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B69646-C7FA-4FDA-8D82-109D6DFCA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B5206-C3BD-4CE9-A1DF-246F77A294F3}"/>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3A91D02E-CFEF-45B7-84A9-BC5D27FF7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81723-6B31-4150-8D15-F81254C10C10}"/>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289538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5954-B824-440D-8949-F560B2059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5A75A9-87C1-43EF-8005-C181BA05E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6EDA4-B64C-4D23-AADB-D2B9F81A158C}"/>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F952C17F-5C61-4E31-8332-8EA68CE5B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544BC-279C-4FA4-8B23-D9F22104B3CC}"/>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3705605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1E7D8-94FF-4194-A1DF-E3709B35B0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B1C254-4086-4636-8D42-7A03F84AB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E0EFA-2CDF-4AE5-9574-B1C8E6694551}"/>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08943531-4F79-4699-AA0F-EBFDBB4FD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8BC78-052E-49F7-91FE-95609F595872}"/>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296163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7307-474F-4089-BBF2-7A629CFDA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0695F-E00E-49B0-9123-A97A48A80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301F4-0688-47A6-AD0A-C03B2139D2BD}"/>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C16DEC1A-DB77-4A8F-B8E5-FF93E8678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4145-3573-4392-AD7D-CBE9E83FB445}"/>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124874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9C32-D6A1-4EC4-A54F-8EAA041973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72041-283A-41CE-B59A-14ADC7738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B8FDAB-0261-4AEF-8980-AD470FF46026}"/>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498E5870-5B89-4F5C-91B6-9F2B0C96F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87FB2-EAA5-4ACB-B9AE-46E8D54CE6F3}"/>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248526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9DD6-8E96-4E77-9B3E-DBCAB7FD1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28547-212A-433C-97BF-98BA1032F7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89DAFB-ABF7-41D2-B8A5-C6AE4A0A7E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6A941-F707-465F-8DC1-54B4EC5D576B}"/>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6" name="Footer Placeholder 5">
            <a:extLst>
              <a:ext uri="{FF2B5EF4-FFF2-40B4-BE49-F238E27FC236}">
                <a16:creationId xmlns:a16="http://schemas.microsoft.com/office/drawing/2014/main" id="{2E64924B-7B6E-45E9-B07F-F79789BB0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82B-CB29-4442-80B9-F32297EAC645}"/>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180081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AACE-C48C-412B-B508-8492ED4A0E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7EF601-696F-4398-A27E-0C471DE40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E208A7-4454-460F-9474-0206C04AE8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66B3C1-5151-4303-99BC-C0D6D799B9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CDCD4-6B77-4A44-A6D4-C4875D6C02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6BED62-4284-4A79-A395-900E9319F414}"/>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8" name="Footer Placeholder 7">
            <a:extLst>
              <a:ext uri="{FF2B5EF4-FFF2-40B4-BE49-F238E27FC236}">
                <a16:creationId xmlns:a16="http://schemas.microsoft.com/office/drawing/2014/main" id="{B6AED5E1-D477-43D8-AFDC-41E3598026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908893-D8DC-47A0-82FA-ABC5AAE3DC61}"/>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2615220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46D-174D-42CD-9524-933B31AB9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FF3188-1BB1-42F4-A19A-2AB3D1B4F2B6}"/>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4" name="Footer Placeholder 3">
            <a:extLst>
              <a:ext uri="{FF2B5EF4-FFF2-40B4-BE49-F238E27FC236}">
                <a16:creationId xmlns:a16="http://schemas.microsoft.com/office/drawing/2014/main" id="{9F6AC9A7-B432-46C1-BFED-3CD55DED65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D39528-4878-465B-8750-25B83AD9EA8D}"/>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381213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2987BB-F2C0-4CCC-8467-F60BFD423742}"/>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3" name="Footer Placeholder 2">
            <a:extLst>
              <a:ext uri="{FF2B5EF4-FFF2-40B4-BE49-F238E27FC236}">
                <a16:creationId xmlns:a16="http://schemas.microsoft.com/office/drawing/2014/main" id="{D5F68288-8B92-4B3F-A677-D2FE7FB30D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CC05C4-2683-468D-9F8E-99A7AF311CCE}"/>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339934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57C55-43F9-459B-9772-721E8572B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210B6-CBC1-47BE-BBE7-1CA4856CEE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789F9E-6A0B-4981-AD2F-1C27F616E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B1E39-5A37-4893-BF76-0D38B5C0DF6A}"/>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6" name="Footer Placeholder 5">
            <a:extLst>
              <a:ext uri="{FF2B5EF4-FFF2-40B4-BE49-F238E27FC236}">
                <a16:creationId xmlns:a16="http://schemas.microsoft.com/office/drawing/2014/main" id="{AA0B52BA-C1CC-4AC0-B1C1-7BE1C1971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C32F7-E4D5-4496-9694-F6F5EC672351}"/>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161229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AA4B-D06F-4B34-AD41-E8A35167E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96F5CA-F05B-476D-BED7-DBB199109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011E52-4530-46D3-AC43-FF84D0A82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3D721-5AEA-44A9-9516-D50AE18CA1B0}"/>
              </a:ext>
            </a:extLst>
          </p:cNvPr>
          <p:cNvSpPr>
            <a:spLocks noGrp="1"/>
          </p:cNvSpPr>
          <p:nvPr>
            <p:ph type="dt" sz="half" idx="10"/>
          </p:nvPr>
        </p:nvSpPr>
        <p:spPr/>
        <p:txBody>
          <a:bodyPr/>
          <a:lstStyle/>
          <a:p>
            <a:fld id="{85662A84-56E2-4CFD-9972-27A65E01EFA6}" type="datetimeFigureOut">
              <a:rPr lang="en-US" smtClean="0"/>
              <a:t>30-Mar-21</a:t>
            </a:fld>
            <a:endParaRPr lang="en-US"/>
          </a:p>
        </p:txBody>
      </p:sp>
      <p:sp>
        <p:nvSpPr>
          <p:cNvPr id="6" name="Footer Placeholder 5">
            <a:extLst>
              <a:ext uri="{FF2B5EF4-FFF2-40B4-BE49-F238E27FC236}">
                <a16:creationId xmlns:a16="http://schemas.microsoft.com/office/drawing/2014/main" id="{415FA3DB-2512-4239-BA7D-297769DC31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4F9EA-A93A-4E18-B70D-28951341D6E6}"/>
              </a:ext>
            </a:extLst>
          </p:cNvPr>
          <p:cNvSpPr>
            <a:spLocks noGrp="1"/>
          </p:cNvSpPr>
          <p:nvPr>
            <p:ph type="sldNum" sz="quarter" idx="12"/>
          </p:nvPr>
        </p:nvSpPr>
        <p:spPr/>
        <p:txBody>
          <a:bodyPr/>
          <a:lstStyle/>
          <a:p>
            <a:fld id="{F06AF34B-C1D8-4E4C-B956-0DCFD565EA2E}" type="slidenum">
              <a:rPr lang="en-US" smtClean="0"/>
              <a:t>‹#›</a:t>
            </a:fld>
            <a:endParaRPr lang="en-US"/>
          </a:p>
        </p:txBody>
      </p:sp>
    </p:spTree>
    <p:extLst>
      <p:ext uri="{BB962C8B-B14F-4D97-AF65-F5344CB8AC3E}">
        <p14:creationId xmlns:p14="http://schemas.microsoft.com/office/powerpoint/2010/main" val="116454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EB169B-0594-42B7-A19A-B97988CAA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D0C8A2-A034-4E9F-A692-41FB54243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D03BF-A72D-4840-B407-F679A0514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62A84-56E2-4CFD-9972-27A65E01EFA6}" type="datetimeFigureOut">
              <a:rPr lang="en-US" smtClean="0"/>
              <a:t>30-Mar-21</a:t>
            </a:fld>
            <a:endParaRPr lang="en-US"/>
          </a:p>
        </p:txBody>
      </p:sp>
      <p:sp>
        <p:nvSpPr>
          <p:cNvPr id="5" name="Footer Placeholder 4">
            <a:extLst>
              <a:ext uri="{FF2B5EF4-FFF2-40B4-BE49-F238E27FC236}">
                <a16:creationId xmlns:a16="http://schemas.microsoft.com/office/drawing/2014/main" id="{91A2CA88-01F1-4F05-8E14-C01CEA67A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DCAA10-0C67-4B23-8DB4-39BE0E012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AF34B-C1D8-4E4C-B956-0DCFD565EA2E}" type="slidenum">
              <a:rPr lang="en-US" smtClean="0"/>
              <a:t>‹#›</a:t>
            </a:fld>
            <a:endParaRPr lang="en-US"/>
          </a:p>
        </p:txBody>
      </p:sp>
    </p:spTree>
    <p:extLst>
      <p:ext uri="{BB962C8B-B14F-4D97-AF65-F5344CB8AC3E}">
        <p14:creationId xmlns:p14="http://schemas.microsoft.com/office/powerpoint/2010/main" val="84831960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2.png"/><Relationship Id="rId7" Type="http://schemas.openxmlformats.org/officeDocument/2006/relationships/diagramData" Target="../diagrams/data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svg"/><Relationship Id="rId11" Type="http://schemas.microsoft.com/office/2007/relationships/diagramDrawing" Target="../diagrams/drawing3.xml"/><Relationship Id="rId5" Type="http://schemas.openxmlformats.org/officeDocument/2006/relationships/image" Target="../media/image24.png"/><Relationship Id="rId10" Type="http://schemas.openxmlformats.org/officeDocument/2006/relationships/diagramColors" Target="../diagrams/colors3.xml"/><Relationship Id="rId4" Type="http://schemas.openxmlformats.org/officeDocument/2006/relationships/image" Target="../media/image23.sv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en.wikipedia.org/wiki/File:Unknown-person.gif" TargetMode="External"/><Relationship Id="rId4" Type="http://schemas.openxmlformats.org/officeDocument/2006/relationships/image" Target="../media/image43.gif"/></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5.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F32DEBF5-4155-43C9-A238-496C7F627FE0}"/>
              </a:ext>
            </a:extLst>
          </p:cNvPr>
          <p:cNvSpPr txBox="1">
            <a:spLocks noChangeArrowheads="1"/>
          </p:cNvSpPr>
          <p:nvPr/>
        </p:nvSpPr>
        <p:spPr bwMode="auto">
          <a:xfrm>
            <a:off x="110532" y="571499"/>
            <a:ext cx="1327150" cy="2286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College of Science</a:t>
            </a:r>
            <a:endPar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5" name="Text Box 2">
            <a:extLst>
              <a:ext uri="{FF2B5EF4-FFF2-40B4-BE49-F238E27FC236}">
                <a16:creationId xmlns:a16="http://schemas.microsoft.com/office/drawing/2014/main" id="{185E2DF3-8696-43DE-8141-1CFDD87ED003}"/>
              </a:ext>
            </a:extLst>
          </p:cNvPr>
          <p:cNvSpPr txBox="1">
            <a:spLocks noChangeArrowheads="1"/>
          </p:cNvSpPr>
          <p:nvPr/>
        </p:nvSpPr>
        <p:spPr bwMode="auto">
          <a:xfrm>
            <a:off x="10139955" y="457200"/>
            <a:ext cx="1941513"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Department of Postgraduate Program</a:t>
            </a:r>
            <a:r>
              <a:rPr lang="en-US" altLang="en-US" sz="1200" b="1" dirty="0">
                <a:latin typeface="Calibri" panose="020F0502020204030204" pitchFamily="34" charset="0"/>
                <a:ea typeface="Times New Roman" panose="02020603050405020304" pitchFamily="18" charset="0"/>
                <a:cs typeface="Calibri" panose="020F0502020204030204" pitchFamily="34" charset="0"/>
              </a:rPr>
              <a:t>s</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6" name="Text Box 4">
            <a:extLst>
              <a:ext uri="{FF2B5EF4-FFF2-40B4-BE49-F238E27FC236}">
                <a16:creationId xmlns:a16="http://schemas.microsoft.com/office/drawing/2014/main" id="{7273A1A2-968E-44A1-855B-91101B238771}"/>
              </a:ext>
            </a:extLst>
          </p:cNvPr>
          <p:cNvSpPr txBox="1">
            <a:spLocks noChangeArrowheads="1"/>
          </p:cNvSpPr>
          <p:nvPr/>
        </p:nvSpPr>
        <p:spPr bwMode="auto">
          <a:xfrm>
            <a:off x="4733925" y="37835"/>
            <a:ext cx="2724150" cy="312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UNIVERSITY OF BAHRAIN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1" name="Picture 66">
            <a:extLst>
              <a:ext uri="{FF2B5EF4-FFF2-40B4-BE49-F238E27FC236}">
                <a16:creationId xmlns:a16="http://schemas.microsoft.com/office/drawing/2014/main" id="{AFA6B22E-8AA7-4045-83F0-E4C000EDB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114" y="392606"/>
            <a:ext cx="583772" cy="6606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8B36822A-9E6C-4F5D-BE50-8E55D4826CF2}"/>
              </a:ext>
            </a:extLst>
          </p:cNvPr>
          <p:cNvSpPr>
            <a:spLocks noChangeArrowheads="1"/>
          </p:cNvSpPr>
          <p:nvPr/>
        </p:nvSpPr>
        <p:spPr bwMode="auto">
          <a:xfrm>
            <a:off x="3377682"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98303404-DED2-48AC-82A4-F41C8B06516C}"/>
              </a:ext>
            </a:extLst>
          </p:cNvPr>
          <p:cNvSpPr txBox="1"/>
          <p:nvPr/>
        </p:nvSpPr>
        <p:spPr>
          <a:xfrm>
            <a:off x="2999416" y="1118230"/>
            <a:ext cx="6193168" cy="923330"/>
          </a:xfrm>
          <a:prstGeom prst="rect">
            <a:avLst/>
          </a:prstGeom>
          <a:noFill/>
        </p:spPr>
        <p:txBody>
          <a:bodyPr wrap="square" rtlCol="0">
            <a:spAutoFit/>
          </a:bodyPr>
          <a:lstStyle/>
          <a:p>
            <a:pPr algn="ct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Deep Learning Mechanisms for Automated Customer Care Interviews Using Video Monitoring System Data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
        <p:nvSpPr>
          <p:cNvPr id="12" name="TextBox 11">
            <a:extLst>
              <a:ext uri="{FF2B5EF4-FFF2-40B4-BE49-F238E27FC236}">
                <a16:creationId xmlns:a16="http://schemas.microsoft.com/office/drawing/2014/main" id="{BEBB8CFA-01E5-49AA-8FD9-22327F9B1B8D}"/>
              </a:ext>
            </a:extLst>
          </p:cNvPr>
          <p:cNvSpPr txBox="1"/>
          <p:nvPr/>
        </p:nvSpPr>
        <p:spPr>
          <a:xfrm>
            <a:off x="2170563" y="1828800"/>
            <a:ext cx="8079924" cy="5447645"/>
          </a:xfrm>
          <a:prstGeom prst="rect">
            <a:avLst/>
          </a:prstGeom>
          <a:noFill/>
        </p:spPr>
        <p:txBody>
          <a:bodyPr wrap="square" rtlCol="0">
            <a:spAutoFit/>
          </a:bodyPr>
          <a:lstStyle/>
          <a:p>
            <a:pPr algn="ct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Master Project Submitted in Partial Fulfilment of the Requirements for the M.Sc. Degree in Big Data Science and Analytics</a:t>
            </a: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Prepared by: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Sadiq Jaffer Saleh Isa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Student ID: 20021278</a:t>
            </a: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Supervised by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Dr. Hesham Al-</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Ammal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University of Bahrain</a:t>
            </a: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Kingdom of Bahrain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February 2021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73602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786831-C9D1-4683-A387-74DF6495427B}"/>
              </a:ext>
            </a:extLst>
          </p:cNvPr>
          <p:cNvSpPr/>
          <p:nvPr/>
        </p:nvSpPr>
        <p:spPr>
          <a:xfrm>
            <a:off x="8196054" y="1871757"/>
            <a:ext cx="2402020" cy="18685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86F2402F-E265-41FD-99E7-68A80E7E3E95}"/>
              </a:ext>
            </a:extLst>
          </p:cNvPr>
          <p:cNvSpPr/>
          <p:nvPr/>
        </p:nvSpPr>
        <p:spPr>
          <a:xfrm>
            <a:off x="2292626" y="1782794"/>
            <a:ext cx="2402020" cy="18685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E6A5276-ECB4-424D-B6C4-39C295E17464}"/>
              </a:ext>
            </a:extLst>
          </p:cNvPr>
          <p:cNvSpPr>
            <a:spLocks noGrp="1"/>
          </p:cNvSpPr>
          <p:nvPr>
            <p:ph type="title"/>
          </p:nvPr>
        </p:nvSpPr>
        <p:spPr>
          <a:xfrm>
            <a:off x="3863502" y="1097227"/>
            <a:ext cx="4891391" cy="463639"/>
          </a:xfrm>
        </p:spPr>
        <p:txBody>
          <a:bodyPr vert="horz" lIns="91440" tIns="45720" rIns="91440" bIns="45720" rtlCol="0" anchor="ctr">
            <a:noAutofit/>
          </a:bodyPr>
          <a:lstStyle/>
          <a:p>
            <a:pPr algn="ctr"/>
            <a:r>
              <a:rPr lang="en-US" sz="2800" dirty="0"/>
              <a:t>Stage 1</a:t>
            </a:r>
            <a:br>
              <a:rPr lang="en-US" sz="2800" dirty="0"/>
            </a:br>
            <a:r>
              <a:rPr lang="en-US" sz="2800" dirty="0"/>
              <a:t>Converting Interviews to Frames</a:t>
            </a:r>
            <a:br>
              <a:rPr lang="en-US" sz="2800" dirty="0"/>
            </a:br>
            <a:endParaRPr lang="en-US" sz="2800" dirty="0"/>
          </a:p>
        </p:txBody>
      </p:sp>
      <p:sp>
        <p:nvSpPr>
          <p:cNvPr id="3" name="Content Placeholder 2">
            <a:extLst>
              <a:ext uri="{FF2B5EF4-FFF2-40B4-BE49-F238E27FC236}">
                <a16:creationId xmlns:a16="http://schemas.microsoft.com/office/drawing/2014/main" id="{F7E6EFE4-CB3A-451D-AAA8-940836B3BF24}"/>
              </a:ext>
            </a:extLst>
          </p:cNvPr>
          <p:cNvSpPr>
            <a:spLocks noGrp="1"/>
          </p:cNvSpPr>
          <p:nvPr>
            <p:ph idx="1"/>
          </p:nvPr>
        </p:nvSpPr>
        <p:spPr>
          <a:xfrm>
            <a:off x="4907237" y="2312412"/>
            <a:ext cx="3081130" cy="421762"/>
          </a:xfrm>
        </p:spPr>
        <p:txBody>
          <a:bodyPr/>
          <a:lstStyle/>
          <a:p>
            <a:pPr marL="0" indent="0" algn="ctr">
              <a:buNone/>
            </a:pPr>
            <a:r>
              <a:rPr lang="en-US" sz="1800" dirty="0">
                <a:effectLst/>
                <a:latin typeface="Times New Roman" panose="02020603050405020304" pitchFamily="18" charset="0"/>
                <a:ea typeface="Calibri" panose="020F0502020204030204" pitchFamily="34" charset="0"/>
              </a:rPr>
              <a:t>Using OpenCV library </a:t>
            </a:r>
            <a:endParaRPr lang="en-US" dirty="0"/>
          </a:p>
        </p:txBody>
      </p:sp>
      <p:pic>
        <p:nvPicPr>
          <p:cNvPr id="5" name="Graphic 4" descr="Presentation with media outline">
            <a:extLst>
              <a:ext uri="{FF2B5EF4-FFF2-40B4-BE49-F238E27FC236}">
                <a16:creationId xmlns:a16="http://schemas.microsoft.com/office/drawing/2014/main" id="{354A533B-F2FC-4F9C-9C32-38F6DEC0B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6808" y="1891624"/>
            <a:ext cx="914400" cy="914400"/>
          </a:xfrm>
          <a:prstGeom prst="rect">
            <a:avLst/>
          </a:prstGeom>
        </p:spPr>
      </p:pic>
      <p:sp>
        <p:nvSpPr>
          <p:cNvPr id="6" name="TextBox 5">
            <a:extLst>
              <a:ext uri="{FF2B5EF4-FFF2-40B4-BE49-F238E27FC236}">
                <a16:creationId xmlns:a16="http://schemas.microsoft.com/office/drawing/2014/main" id="{6F1B6888-94E8-4F37-BDC7-5752C352B1F0}"/>
              </a:ext>
            </a:extLst>
          </p:cNvPr>
          <p:cNvSpPr txBox="1"/>
          <p:nvPr/>
        </p:nvSpPr>
        <p:spPr>
          <a:xfrm>
            <a:off x="2692312" y="2843506"/>
            <a:ext cx="1623391" cy="369332"/>
          </a:xfrm>
          <a:prstGeom prst="rect">
            <a:avLst/>
          </a:prstGeom>
          <a:noFill/>
        </p:spPr>
        <p:txBody>
          <a:bodyPr wrap="square" rtlCol="0">
            <a:spAutoFit/>
          </a:bodyPr>
          <a:lstStyle/>
          <a:p>
            <a:r>
              <a:rPr lang="en-US" dirty="0"/>
              <a:t>Full interview</a:t>
            </a:r>
          </a:p>
        </p:txBody>
      </p:sp>
      <p:cxnSp>
        <p:nvCxnSpPr>
          <p:cNvPr id="8" name="Straight Arrow Connector 7">
            <a:extLst>
              <a:ext uri="{FF2B5EF4-FFF2-40B4-BE49-F238E27FC236}">
                <a16:creationId xmlns:a16="http://schemas.microsoft.com/office/drawing/2014/main" id="{28BC7023-D0B8-44BF-AAE3-E4B998BA5DDB}"/>
              </a:ext>
            </a:extLst>
          </p:cNvPr>
          <p:cNvCxnSpPr>
            <a:cxnSpLocks/>
          </p:cNvCxnSpPr>
          <p:nvPr/>
        </p:nvCxnSpPr>
        <p:spPr>
          <a:xfrm>
            <a:off x="4713269" y="2808656"/>
            <a:ext cx="34827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21ECA06-7FAB-49FF-A56B-D0F4B54BA3ED}"/>
              </a:ext>
            </a:extLst>
          </p:cNvPr>
          <p:cNvSpPr txBox="1"/>
          <p:nvPr/>
        </p:nvSpPr>
        <p:spPr>
          <a:xfrm>
            <a:off x="8241164" y="2843506"/>
            <a:ext cx="2402020" cy="1477328"/>
          </a:xfrm>
          <a:prstGeom prst="rect">
            <a:avLst/>
          </a:prstGeom>
          <a:noFill/>
        </p:spPr>
        <p:txBody>
          <a:bodyPr wrap="square" rtlCol="0">
            <a:spAutoFit/>
          </a:bodyPr>
          <a:lstStyle/>
          <a:p>
            <a:pPr algn="just"/>
            <a:r>
              <a:rPr lang="en-US" dirty="0">
                <a:latin typeface="Times New Roman" panose="02020603050405020304" pitchFamily="18" charset="0"/>
                <a:ea typeface="Calibri" panose="020F0502020204030204" pitchFamily="34" charset="0"/>
              </a:rPr>
              <a:t>E</a:t>
            </a:r>
            <a:r>
              <a:rPr lang="en-US" sz="1800" dirty="0">
                <a:effectLst/>
                <a:latin typeface="Times New Roman" panose="02020603050405020304" pitchFamily="18" charset="0"/>
                <a:ea typeface="Calibri" panose="020F0502020204030204" pitchFamily="34" charset="0"/>
              </a:rPr>
              <a:t>xtract a single frame from each second, specifically last frame.</a:t>
            </a:r>
          </a:p>
          <a:p>
            <a:pPr algn="just"/>
            <a:endParaRPr lang="en-US" sz="1800" dirty="0">
              <a:effectLst/>
              <a:latin typeface="Times New Roman" panose="02020603050405020304" pitchFamily="18" charset="0"/>
              <a:ea typeface="Calibri" panose="020F0502020204030204" pitchFamily="34" charset="0"/>
            </a:endParaRPr>
          </a:p>
          <a:p>
            <a:pPr algn="just"/>
            <a:endParaRPr lang="en-US" dirty="0"/>
          </a:p>
        </p:txBody>
      </p:sp>
      <p:pic>
        <p:nvPicPr>
          <p:cNvPr id="11" name="Graphic 10" descr="Images outline">
            <a:extLst>
              <a:ext uri="{FF2B5EF4-FFF2-40B4-BE49-F238E27FC236}">
                <a16:creationId xmlns:a16="http://schemas.microsoft.com/office/drawing/2014/main" id="{901238A9-734D-4782-9944-02A1D49C71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4974" y="1907989"/>
            <a:ext cx="914400" cy="914400"/>
          </a:xfrm>
          <a:prstGeom prst="rect">
            <a:avLst/>
          </a:prstGeom>
        </p:spPr>
      </p:pic>
      <p:graphicFrame>
        <p:nvGraphicFramePr>
          <p:cNvPr id="13" name="Diagram 12">
            <a:extLst>
              <a:ext uri="{FF2B5EF4-FFF2-40B4-BE49-F238E27FC236}">
                <a16:creationId xmlns:a16="http://schemas.microsoft.com/office/drawing/2014/main" id="{FD5D845B-E090-438C-BDAF-AA36F530220A}"/>
              </a:ext>
            </a:extLst>
          </p:cNvPr>
          <p:cNvGraphicFramePr/>
          <p:nvPr>
            <p:extLst>
              <p:ext uri="{D42A27DB-BD31-4B8C-83A1-F6EECF244321}">
                <p14:modId xmlns:p14="http://schemas.microsoft.com/office/powerpoint/2010/main" val="911592633"/>
              </p:ext>
            </p:extLst>
          </p:nvPr>
        </p:nvGraphicFramePr>
        <p:xfrm>
          <a:off x="2483007" y="3870226"/>
          <a:ext cx="7652380" cy="2784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Rectangle 16">
            <a:extLst>
              <a:ext uri="{FF2B5EF4-FFF2-40B4-BE49-F238E27FC236}">
                <a16:creationId xmlns:a16="http://schemas.microsoft.com/office/drawing/2014/main" id="{3A877DD5-440D-44E9-B0B1-F2A96EE0B1AD}"/>
              </a:ext>
            </a:extLst>
          </p:cNvPr>
          <p:cNvSpPr/>
          <p:nvPr/>
        </p:nvSpPr>
        <p:spPr>
          <a:xfrm>
            <a:off x="434649" y="4662321"/>
            <a:ext cx="1770421" cy="1200329"/>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2400" b="1" dirty="0">
                <a:effectLst/>
                <a:latin typeface="Calibri" panose="020F0502020204030204" pitchFamily="34" charset="0"/>
                <a:ea typeface="Calibri" panose="020F0502020204030204" pitchFamily="34" charset="0"/>
                <a:cs typeface="Calibri" panose="020F0502020204030204" pitchFamily="34" charset="0"/>
              </a:rPr>
              <a:t>Frames Extraction Flow chart</a:t>
            </a:r>
            <a:endParaRPr lang="en-US" sz="6600" b="1"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3609A65-8336-4E13-8487-1F2C6BF2BB4B}"/>
              </a:ext>
            </a:extLst>
          </p:cNvPr>
          <p:cNvSpPr txBox="1"/>
          <p:nvPr/>
        </p:nvSpPr>
        <p:spPr>
          <a:xfrm>
            <a:off x="2034093" y="-285954"/>
            <a:ext cx="8123814"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Frames</a:t>
            </a:r>
          </a:p>
        </p:txBody>
      </p:sp>
    </p:spTree>
    <p:extLst>
      <p:ext uri="{BB962C8B-B14F-4D97-AF65-F5344CB8AC3E}">
        <p14:creationId xmlns:p14="http://schemas.microsoft.com/office/powerpoint/2010/main" val="124128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FD89-AFAB-49F4-88E5-D4DBB086CA0B}"/>
              </a:ext>
            </a:extLst>
          </p:cNvPr>
          <p:cNvSpPr>
            <a:spLocks noGrp="1"/>
          </p:cNvSpPr>
          <p:nvPr>
            <p:ph type="title"/>
          </p:nvPr>
        </p:nvSpPr>
        <p:spPr>
          <a:xfrm>
            <a:off x="1453373" y="679835"/>
            <a:ext cx="9601200" cy="514292"/>
          </a:xfrm>
        </p:spPr>
        <p:txBody>
          <a:bodyPr vert="horz" lIns="91440" tIns="45720" rIns="91440" bIns="45720" rtlCol="0" anchor="ctr">
            <a:noAutofit/>
          </a:bodyPr>
          <a:lstStyle/>
          <a:p>
            <a:pPr algn="ctr"/>
            <a:r>
              <a:rPr lang="en-US" sz="2800" dirty="0"/>
              <a:t>Baseline Training Dataset</a:t>
            </a:r>
          </a:p>
        </p:txBody>
      </p:sp>
      <p:graphicFrame>
        <p:nvGraphicFramePr>
          <p:cNvPr id="4" name="Diagram 3">
            <a:extLst>
              <a:ext uri="{FF2B5EF4-FFF2-40B4-BE49-F238E27FC236}">
                <a16:creationId xmlns:a16="http://schemas.microsoft.com/office/drawing/2014/main" id="{31BA5DC8-9583-4EEE-9BF1-4F4C5D490396}"/>
              </a:ext>
            </a:extLst>
          </p:cNvPr>
          <p:cNvGraphicFramePr/>
          <p:nvPr>
            <p:extLst>
              <p:ext uri="{D42A27DB-BD31-4B8C-83A1-F6EECF244321}">
                <p14:modId xmlns:p14="http://schemas.microsoft.com/office/powerpoint/2010/main" val="48476809"/>
              </p:ext>
            </p:extLst>
          </p:nvPr>
        </p:nvGraphicFramePr>
        <p:xfrm>
          <a:off x="1673423" y="1518940"/>
          <a:ext cx="5811838" cy="222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3300F29-6545-48FF-ABE5-02A16CB88D31}"/>
              </a:ext>
            </a:extLst>
          </p:cNvPr>
          <p:cNvSpPr txBox="1"/>
          <p:nvPr/>
        </p:nvSpPr>
        <p:spPr>
          <a:xfrm>
            <a:off x="7744221" y="1628775"/>
            <a:ext cx="3954065" cy="230832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just"/>
            <a:r>
              <a:rPr lang="en-US" b="1" u="sng" dirty="0">
                <a:latin typeface="Times New Roman" panose="02020603050405020304" pitchFamily="18" charset="0"/>
                <a:ea typeface="Calibri" panose="020F0502020204030204" pitchFamily="34" charset="0"/>
              </a:rPr>
              <a:t>Dataset Selection Criteria: </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Different branches </a:t>
            </a:r>
          </a:p>
          <a:p>
            <a:pPr marL="285750" indent="-285750" algn="just">
              <a:buFont typeface="Arial" panose="020B0604020202020204" pitchFamily="34" charset="0"/>
              <a:buChar char="•"/>
            </a:pPr>
            <a:r>
              <a:rPr lang="en-US"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ifferent front-line staff</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Pre-evaluated interviews by the quality assurance team</a:t>
            </a:r>
          </a:p>
          <a:p>
            <a:pPr marL="285750" indent="-285750" algn="just">
              <a:buFont typeface="Arial" panose="020B0604020202020204" pitchFamily="34" charset="0"/>
              <a:buChar char="•"/>
            </a:pPr>
            <a:r>
              <a:rPr lang="en-US" dirty="0">
                <a:latin typeface="Times New Roman" panose="02020603050405020304" pitchFamily="18" charset="0"/>
              </a:rPr>
              <a:t>Duration for each interview was 10 minutes.</a:t>
            </a:r>
          </a:p>
          <a:p>
            <a:pPr algn="just"/>
            <a:endParaRPr lang="en-US" dirty="0"/>
          </a:p>
        </p:txBody>
      </p:sp>
      <p:sp>
        <p:nvSpPr>
          <p:cNvPr id="8" name="TextBox 7">
            <a:extLst>
              <a:ext uri="{FF2B5EF4-FFF2-40B4-BE49-F238E27FC236}">
                <a16:creationId xmlns:a16="http://schemas.microsoft.com/office/drawing/2014/main" id="{230D4C3A-1FAC-4893-B516-3F6C3D0E9FBF}"/>
              </a:ext>
            </a:extLst>
          </p:cNvPr>
          <p:cNvSpPr txBox="1"/>
          <p:nvPr/>
        </p:nvSpPr>
        <p:spPr>
          <a:xfrm>
            <a:off x="1243013" y="5339060"/>
            <a:ext cx="2171700"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000" dirty="0"/>
              <a:t>Challenging situation occurred at this stage</a:t>
            </a:r>
          </a:p>
        </p:txBody>
      </p:sp>
      <p:sp>
        <p:nvSpPr>
          <p:cNvPr id="9" name="TextBox 8">
            <a:extLst>
              <a:ext uri="{FF2B5EF4-FFF2-40B4-BE49-F238E27FC236}">
                <a16:creationId xmlns:a16="http://schemas.microsoft.com/office/drawing/2014/main" id="{40909725-0E67-451F-A51F-F76AAAD27FCA}"/>
              </a:ext>
            </a:extLst>
          </p:cNvPr>
          <p:cNvSpPr txBox="1"/>
          <p:nvPr/>
        </p:nvSpPr>
        <p:spPr>
          <a:xfrm>
            <a:off x="3586163" y="5246726"/>
            <a:ext cx="3000374" cy="1200329"/>
          </a:xfrm>
          <a:prstGeom prst="rect">
            <a:avLst/>
          </a:prstGeom>
          <a:noFill/>
        </p:spPr>
        <p:txBody>
          <a:bodyPr wrap="square" rtlCol="0">
            <a:spAutoFit/>
          </a:bodyPr>
          <a:lstStyle/>
          <a:p>
            <a:pPr algn="just"/>
            <a:r>
              <a:rPr lang="en-US" dirty="0"/>
              <a:t>We are dealing with frames not whole videos and the available evaluation if for full videos.</a:t>
            </a:r>
          </a:p>
        </p:txBody>
      </p:sp>
      <p:sp>
        <p:nvSpPr>
          <p:cNvPr id="10" name="TextBox 9">
            <a:extLst>
              <a:ext uri="{FF2B5EF4-FFF2-40B4-BE49-F238E27FC236}">
                <a16:creationId xmlns:a16="http://schemas.microsoft.com/office/drawing/2014/main" id="{77A111FC-ACDC-4CB2-841F-B31C211BAA8F}"/>
              </a:ext>
            </a:extLst>
          </p:cNvPr>
          <p:cNvSpPr txBox="1"/>
          <p:nvPr/>
        </p:nvSpPr>
        <p:spPr>
          <a:xfrm>
            <a:off x="6915150" y="5492947"/>
            <a:ext cx="2171700"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a:t>Overcoming the challenge</a:t>
            </a:r>
          </a:p>
        </p:txBody>
      </p:sp>
      <p:sp>
        <p:nvSpPr>
          <p:cNvPr id="11" name="TextBox 10">
            <a:extLst>
              <a:ext uri="{FF2B5EF4-FFF2-40B4-BE49-F238E27FC236}">
                <a16:creationId xmlns:a16="http://schemas.microsoft.com/office/drawing/2014/main" id="{83F3F938-C8F4-4D41-A144-A2559BD9DC0C}"/>
              </a:ext>
            </a:extLst>
          </p:cNvPr>
          <p:cNvSpPr txBox="1"/>
          <p:nvPr/>
        </p:nvSpPr>
        <p:spPr>
          <a:xfrm>
            <a:off x="9086850" y="5385225"/>
            <a:ext cx="3000374" cy="923330"/>
          </a:xfrm>
          <a:prstGeom prst="rect">
            <a:avLst/>
          </a:prstGeom>
          <a:noFill/>
        </p:spPr>
        <p:txBody>
          <a:bodyPr wrap="square" rtlCol="0">
            <a:spAutoFit/>
          </a:bodyPr>
          <a:lstStyle/>
          <a:p>
            <a:pPr algn="just"/>
            <a:r>
              <a:rPr lang="en-US" dirty="0"/>
              <a:t>Evaluating the frames manually  by recognizing eye contact &amp; smile.</a:t>
            </a:r>
          </a:p>
        </p:txBody>
      </p:sp>
      <p:sp>
        <p:nvSpPr>
          <p:cNvPr id="12" name="TextBox 11">
            <a:extLst>
              <a:ext uri="{FF2B5EF4-FFF2-40B4-BE49-F238E27FC236}">
                <a16:creationId xmlns:a16="http://schemas.microsoft.com/office/drawing/2014/main" id="{A917058F-F215-4F8F-9A56-A57D03E5F74B}"/>
              </a:ext>
            </a:extLst>
          </p:cNvPr>
          <p:cNvSpPr txBox="1"/>
          <p:nvPr/>
        </p:nvSpPr>
        <p:spPr>
          <a:xfrm>
            <a:off x="1936260" y="-233559"/>
            <a:ext cx="8319479"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405938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34A5-CA21-48CF-9267-CDB8CF3ECE09}"/>
              </a:ext>
            </a:extLst>
          </p:cNvPr>
          <p:cNvSpPr>
            <a:spLocks noGrp="1"/>
          </p:cNvSpPr>
          <p:nvPr>
            <p:ph type="title"/>
          </p:nvPr>
        </p:nvSpPr>
        <p:spPr>
          <a:xfrm>
            <a:off x="3481373" y="989124"/>
            <a:ext cx="5938864" cy="533074"/>
          </a:xfrm>
        </p:spPr>
        <p:txBody>
          <a:bodyPr vert="horz" lIns="91440" tIns="45720" rIns="91440" bIns="45720" rtlCol="0" anchor="ctr">
            <a:noAutofit/>
          </a:bodyPr>
          <a:lstStyle/>
          <a:p>
            <a:pPr algn="ctr"/>
            <a:r>
              <a:rPr lang="en-US" sz="2800" dirty="0"/>
              <a:t>Observations </a:t>
            </a:r>
            <a:br>
              <a:rPr lang="en-US" sz="2800" dirty="0"/>
            </a:br>
            <a:r>
              <a:rPr lang="en-US" sz="2800" dirty="0"/>
              <a:t>during manual evaluation</a:t>
            </a:r>
          </a:p>
        </p:txBody>
      </p:sp>
      <p:graphicFrame>
        <p:nvGraphicFramePr>
          <p:cNvPr id="7" name="Content Placeholder 2">
            <a:extLst>
              <a:ext uri="{FF2B5EF4-FFF2-40B4-BE49-F238E27FC236}">
                <a16:creationId xmlns:a16="http://schemas.microsoft.com/office/drawing/2014/main" id="{A35DEAB9-6804-4A3B-81E5-9FF0CC0E671D}"/>
              </a:ext>
            </a:extLst>
          </p:cNvPr>
          <p:cNvGraphicFramePr>
            <a:graphicFrameLocks noGrp="1"/>
          </p:cNvGraphicFramePr>
          <p:nvPr>
            <p:ph idx="1"/>
          </p:nvPr>
        </p:nvGraphicFramePr>
        <p:xfrm>
          <a:off x="1371599" y="1543050"/>
          <a:ext cx="10158413" cy="491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0F50A15-1283-48B7-8585-43DCF5E06EBD}"/>
              </a:ext>
            </a:extLst>
          </p:cNvPr>
          <p:cNvSpPr txBox="1"/>
          <p:nvPr/>
        </p:nvSpPr>
        <p:spPr>
          <a:xfrm>
            <a:off x="1977147" y="-296009"/>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267972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158A-B459-4066-B4B4-420C124B8CC2}"/>
              </a:ext>
            </a:extLst>
          </p:cNvPr>
          <p:cNvSpPr>
            <a:spLocks noGrp="1"/>
          </p:cNvSpPr>
          <p:nvPr>
            <p:ph type="title"/>
          </p:nvPr>
        </p:nvSpPr>
        <p:spPr>
          <a:xfrm>
            <a:off x="1467055" y="697294"/>
            <a:ext cx="9601200" cy="989963"/>
          </a:xfrm>
        </p:spPr>
        <p:txBody>
          <a:bodyPr vert="horz" lIns="91440" tIns="45720" rIns="91440" bIns="45720" rtlCol="0" anchor="t">
            <a:noAutofit/>
          </a:bodyPr>
          <a:lstStyle/>
          <a:p>
            <a:pPr algn="ctr"/>
            <a:r>
              <a:rPr lang="en-US" sz="2800" dirty="0"/>
              <a:t>Stage 2</a:t>
            </a:r>
            <a:br>
              <a:rPr lang="en-US" sz="2800" dirty="0"/>
            </a:br>
            <a:r>
              <a:rPr lang="en-US" sz="2800" dirty="0"/>
              <a:t>Face Detection and Face Recognition</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596CF09-CA83-463C-94FA-CC652B90361A}"/>
              </a:ext>
            </a:extLst>
          </p:cNvPr>
          <p:cNvSpPr txBox="1"/>
          <p:nvPr/>
        </p:nvSpPr>
        <p:spPr>
          <a:xfrm>
            <a:off x="1316365" y="1728130"/>
            <a:ext cx="2983864" cy="646331"/>
          </a:xfrm>
          <a:prstGeom prst="rect">
            <a:avLst/>
          </a:prstGeom>
          <a:noFill/>
        </p:spPr>
        <p:txBody>
          <a:bodyPr wrap="square" rtlCol="0">
            <a:spAutoFit/>
          </a:bodyPr>
          <a:lstStyle/>
          <a:p>
            <a:pPr algn="ctr"/>
            <a:r>
              <a:rPr lang="en-US" dirty="0" err="1">
                <a:effectLst/>
                <a:latin typeface="Courier New" panose="02070309020205020404" pitchFamily="49" charset="0"/>
                <a:ea typeface="Calibri" panose="020F0502020204030204" pitchFamily="34" charset="0"/>
              </a:rPr>
              <a:t>face_recognition</a:t>
            </a:r>
            <a:r>
              <a:rPr lang="en-US" dirty="0">
                <a:effectLst/>
                <a:latin typeface="Courier New" panose="02070309020205020404" pitchFamily="49" charset="0"/>
                <a:ea typeface="Calibri" panose="020F0502020204030204" pitchFamily="34" charset="0"/>
              </a:rPr>
              <a:t> Library</a:t>
            </a:r>
            <a:endParaRPr lang="en-US" dirty="0"/>
          </a:p>
        </p:txBody>
      </p:sp>
      <p:sp>
        <p:nvSpPr>
          <p:cNvPr id="24" name="TextBox 23">
            <a:extLst>
              <a:ext uri="{FF2B5EF4-FFF2-40B4-BE49-F238E27FC236}">
                <a16:creationId xmlns:a16="http://schemas.microsoft.com/office/drawing/2014/main" id="{B12965DB-05D0-4804-8858-152FA120F154}"/>
              </a:ext>
            </a:extLst>
          </p:cNvPr>
          <p:cNvSpPr txBox="1"/>
          <p:nvPr/>
        </p:nvSpPr>
        <p:spPr>
          <a:xfrm>
            <a:off x="7132438" y="1884705"/>
            <a:ext cx="4793913" cy="44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lgn="just" rtl="0">
              <a:lnSpc>
                <a:spcPct val="150000"/>
              </a:lnSpc>
              <a:spcBef>
                <a:spcPts val="0"/>
              </a:spcBef>
              <a:spcAft>
                <a:spcPts val="0"/>
              </a:spcAft>
            </a:pPr>
            <a:r>
              <a:rPr lang="en-US" sz="2400" b="1" u="sng" dirty="0">
                <a:latin typeface="Calibri" panose="020F0502020204030204" pitchFamily="34" charset="0"/>
                <a:ea typeface="Calibri" panose="020F0502020204030204" pitchFamily="34" charset="0"/>
                <a:cs typeface="Calibri" panose="020F0502020204030204" pitchFamily="34" charset="0"/>
              </a:rPr>
              <a:t>Important Points: </a:t>
            </a:r>
            <a:endParaRPr lang="en-US" sz="2400" b="1" u="sng"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rtl="0">
              <a:lnSpc>
                <a:spcPct val="150000"/>
              </a:lnSpc>
              <a:spcBef>
                <a:spcPts val="0"/>
              </a:spcBef>
              <a:spcAft>
                <a:spcPts val="0"/>
              </a:spcAft>
              <a:buFont typeface="+mj-lt"/>
              <a:buAutoNum type="arabicParen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frame might contain no faces. In this case the frame will be deleted, and it does not need any further work.</a:t>
            </a:r>
          </a:p>
          <a:p>
            <a:pPr marL="342900" marR="0" lvl="0" indent="-342900" algn="just">
              <a:lnSpc>
                <a:spcPct val="150000"/>
              </a:lnSpc>
              <a:spcBef>
                <a:spcPts val="0"/>
              </a:spcBef>
              <a:spcAft>
                <a:spcPts val="0"/>
              </a:spcAft>
              <a:buFont typeface="+mj-lt"/>
              <a:buAutoNum type="arabicParen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frame might contain a face other the actual owner of the system. The process here will be the same as the previous point and the frame will be deleted.</a:t>
            </a:r>
          </a:p>
          <a:p>
            <a:pPr marL="342900" marR="0" lvl="0" indent="-342900" algn="just">
              <a:lnSpc>
                <a:spcPct val="150000"/>
              </a:lnSpc>
              <a:spcBef>
                <a:spcPts val="0"/>
              </a:spcBef>
              <a:spcAft>
                <a:spcPts val="0"/>
              </a:spcAft>
              <a:buFont typeface="+mj-lt"/>
              <a:buAutoNum type="arabicParen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frame might contain more than one face. In this case a loop will go through each face within the frame to identify whether it is the relevant face or not, then crop and save the relevant face to the face’s directory. </a:t>
            </a:r>
          </a:p>
          <a:p>
            <a:pPr marL="342900" marR="0" lvl="0" indent="-342900" algn="just">
              <a:lnSpc>
                <a:spcPct val="150000"/>
              </a:lnSpc>
              <a:spcBef>
                <a:spcPts val="0"/>
              </a:spcBef>
              <a:spcAft>
                <a:spcPts val="800"/>
              </a:spcAft>
              <a:buFont typeface="+mj-lt"/>
              <a:buAutoNum type="arabicParen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frame contains only one face. Then the system will detect the face using the process explained above and crop the picture based on the four coordinates of the face. </a:t>
            </a:r>
          </a:p>
        </p:txBody>
      </p:sp>
      <p:pic>
        <p:nvPicPr>
          <p:cNvPr id="4" name="Picture 3" descr="Graphical user interface, website&#10;&#10;Description automatically generated">
            <a:extLst>
              <a:ext uri="{FF2B5EF4-FFF2-40B4-BE49-F238E27FC236}">
                <a16:creationId xmlns:a16="http://schemas.microsoft.com/office/drawing/2014/main" id="{A9B3B333-BAC6-46D0-BAFC-07A7E4CE36F7}"/>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18489" y="2388976"/>
            <a:ext cx="5849166" cy="3477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TextBox 21">
            <a:extLst>
              <a:ext uri="{FF2B5EF4-FFF2-40B4-BE49-F238E27FC236}">
                <a16:creationId xmlns:a16="http://schemas.microsoft.com/office/drawing/2014/main" id="{6921852F-8597-468E-B796-16DFBE4D5160}"/>
              </a:ext>
            </a:extLst>
          </p:cNvPr>
          <p:cNvSpPr txBox="1"/>
          <p:nvPr/>
        </p:nvSpPr>
        <p:spPr>
          <a:xfrm>
            <a:off x="4300229" y="2737116"/>
            <a:ext cx="1228160" cy="646331"/>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224X224 Pixels</a:t>
            </a:r>
            <a:endParaRPr lang="en-US" dirty="0"/>
          </a:p>
        </p:txBody>
      </p:sp>
      <p:sp>
        <p:nvSpPr>
          <p:cNvPr id="13" name="TextBox 12">
            <a:extLst>
              <a:ext uri="{FF2B5EF4-FFF2-40B4-BE49-F238E27FC236}">
                <a16:creationId xmlns:a16="http://schemas.microsoft.com/office/drawing/2014/main" id="{4920AA85-0FDF-40C1-B381-D9272F41254D}"/>
              </a:ext>
            </a:extLst>
          </p:cNvPr>
          <p:cNvSpPr txBox="1"/>
          <p:nvPr/>
        </p:nvSpPr>
        <p:spPr>
          <a:xfrm>
            <a:off x="265649" y="5866086"/>
            <a:ext cx="1178298" cy="276999"/>
          </a:xfrm>
          <a:prstGeom prst="rect">
            <a:avLst/>
          </a:prstGeom>
          <a:noFill/>
        </p:spPr>
        <p:txBody>
          <a:bodyPr wrap="square">
            <a:spAutoFit/>
          </a:bodyPr>
          <a:lstStyle/>
          <a:p>
            <a:r>
              <a:rPr lang="en-US" sz="1200" dirty="0">
                <a:effectLst/>
                <a:latin typeface="Times New Roman" panose="02020603050405020304" pitchFamily="18" charset="0"/>
                <a:ea typeface="Calibri" panose="020F0502020204030204" pitchFamily="34" charset="0"/>
              </a:rPr>
              <a:t>(</a:t>
            </a:r>
            <a:r>
              <a:rPr lang="en-US" sz="1200" dirty="0" err="1">
                <a:effectLst/>
                <a:latin typeface="Times New Roman" panose="02020603050405020304" pitchFamily="18" charset="0"/>
                <a:ea typeface="Calibri" panose="020F0502020204030204" pitchFamily="34" charset="0"/>
              </a:rPr>
              <a:t>Geitgey</a:t>
            </a:r>
            <a:r>
              <a:rPr lang="en-US" sz="1200" dirty="0">
                <a:effectLst/>
                <a:latin typeface="Times New Roman" panose="02020603050405020304" pitchFamily="18" charset="0"/>
                <a:ea typeface="Calibri" panose="020F0502020204030204" pitchFamily="34" charset="0"/>
              </a:rPr>
              <a:t>, 2020) </a:t>
            </a:r>
            <a:endParaRPr lang="en-US" sz="1200" dirty="0"/>
          </a:p>
        </p:txBody>
      </p:sp>
      <p:sp>
        <p:nvSpPr>
          <p:cNvPr id="14" name="TextBox 13">
            <a:extLst>
              <a:ext uri="{FF2B5EF4-FFF2-40B4-BE49-F238E27FC236}">
                <a16:creationId xmlns:a16="http://schemas.microsoft.com/office/drawing/2014/main" id="{6D00906B-1F8D-412E-ACB1-62074E73EDF3}"/>
              </a:ext>
            </a:extLst>
          </p:cNvPr>
          <p:cNvSpPr txBox="1"/>
          <p:nvPr/>
        </p:nvSpPr>
        <p:spPr>
          <a:xfrm>
            <a:off x="1810965" y="-305737"/>
            <a:ext cx="8333161"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298927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31B88CB-6823-48D0-BD08-591E1CCD8FBA}"/>
              </a:ext>
            </a:extLst>
          </p:cNvPr>
          <p:cNvGraphicFramePr/>
          <p:nvPr>
            <p:extLst>
              <p:ext uri="{D42A27DB-BD31-4B8C-83A1-F6EECF244321}">
                <p14:modId xmlns:p14="http://schemas.microsoft.com/office/powerpoint/2010/main" val="3609524773"/>
              </p:ext>
            </p:extLst>
          </p:nvPr>
        </p:nvGraphicFramePr>
        <p:xfrm>
          <a:off x="3158247" y="1219097"/>
          <a:ext cx="5486400" cy="395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199260D-F64B-45E4-AA7C-E0AF92CEF9EE}"/>
              </a:ext>
            </a:extLst>
          </p:cNvPr>
          <p:cNvSpPr txBox="1"/>
          <p:nvPr/>
        </p:nvSpPr>
        <p:spPr>
          <a:xfrm>
            <a:off x="1894462" y="-328680"/>
            <a:ext cx="8013970"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2901274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D542-23AF-4EC5-8068-19243479B1FE}"/>
              </a:ext>
            </a:extLst>
          </p:cNvPr>
          <p:cNvSpPr>
            <a:spLocks noGrp="1"/>
          </p:cNvSpPr>
          <p:nvPr>
            <p:ph type="title"/>
          </p:nvPr>
        </p:nvSpPr>
        <p:spPr>
          <a:xfrm>
            <a:off x="1295400" y="700926"/>
            <a:ext cx="9601200" cy="1223963"/>
          </a:xfrm>
        </p:spPr>
        <p:txBody>
          <a:bodyPr vert="horz" lIns="91440" tIns="45720" rIns="91440" bIns="45720" rtlCol="0" anchor="t">
            <a:normAutofit/>
          </a:bodyPr>
          <a:lstStyle/>
          <a:p>
            <a:pPr algn="ctr"/>
            <a:r>
              <a:rPr lang="en-US" sz="2800" b="1" dirty="0">
                <a:cs typeface="Times New Roman" panose="02020603050405020304" pitchFamily="18" charset="0"/>
              </a:rPr>
              <a:t>Euclidean Distance</a:t>
            </a:r>
            <a:br>
              <a:rPr lang="en-US" sz="2800" b="1" dirty="0">
                <a:cs typeface="Times New Roman" panose="02020603050405020304" pitchFamily="18" charset="0"/>
              </a:rPr>
            </a:br>
            <a:r>
              <a:rPr lang="en-US" sz="2800" b="1" dirty="0">
                <a:cs typeface="Times New Roman" panose="02020603050405020304" pitchFamily="18" charset="0"/>
              </a:rPr>
              <a:t>(Face Recognition) </a:t>
            </a:r>
          </a:p>
        </p:txBody>
      </p:sp>
      <p:pic>
        <p:nvPicPr>
          <p:cNvPr id="4" name="Picture 3">
            <a:extLst>
              <a:ext uri="{FF2B5EF4-FFF2-40B4-BE49-F238E27FC236}">
                <a16:creationId xmlns:a16="http://schemas.microsoft.com/office/drawing/2014/main" id="{00B2015D-CFCB-44AB-AE11-4C1DB74C747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66" b="166"/>
          <a:stretch/>
        </p:blipFill>
        <p:spPr>
          <a:xfrm>
            <a:off x="3043232" y="2355534"/>
            <a:ext cx="914401" cy="1063259"/>
          </a:xfrm>
          <a:prstGeom prst="rect">
            <a:avLst/>
          </a:prstGeom>
        </p:spPr>
      </p:pic>
      <p:pic>
        <p:nvPicPr>
          <p:cNvPr id="6" name="Picture 5">
            <a:extLst>
              <a:ext uri="{FF2B5EF4-FFF2-40B4-BE49-F238E27FC236}">
                <a16:creationId xmlns:a16="http://schemas.microsoft.com/office/drawing/2014/main" id="{CA31FB7D-E67B-43C6-A129-AF6D6032B988}"/>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166" b="166"/>
          <a:stretch/>
        </p:blipFill>
        <p:spPr>
          <a:xfrm>
            <a:off x="4329113" y="2355534"/>
            <a:ext cx="914401" cy="1063259"/>
          </a:xfrm>
          <a:prstGeom prst="rect">
            <a:avLst/>
          </a:prstGeom>
        </p:spPr>
      </p:pic>
      <p:pic>
        <p:nvPicPr>
          <p:cNvPr id="8" name="Picture 7">
            <a:extLst>
              <a:ext uri="{FF2B5EF4-FFF2-40B4-BE49-F238E27FC236}">
                <a16:creationId xmlns:a16="http://schemas.microsoft.com/office/drawing/2014/main" id="{6300A948-1059-4A1D-A5A6-13CB5B33EF9D}"/>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7000" r="7000"/>
          <a:stretch/>
        </p:blipFill>
        <p:spPr>
          <a:xfrm>
            <a:off x="1123945" y="2355533"/>
            <a:ext cx="914401" cy="1063259"/>
          </a:xfrm>
          <a:prstGeom prst="rect">
            <a:avLst/>
          </a:prstGeom>
        </p:spPr>
      </p:pic>
      <p:sp>
        <p:nvSpPr>
          <p:cNvPr id="9" name="TextBox 8">
            <a:extLst>
              <a:ext uri="{FF2B5EF4-FFF2-40B4-BE49-F238E27FC236}">
                <a16:creationId xmlns:a16="http://schemas.microsoft.com/office/drawing/2014/main" id="{65E967E7-38EC-47C5-966D-09F2E177FC79}"/>
              </a:ext>
            </a:extLst>
          </p:cNvPr>
          <p:cNvSpPr txBox="1"/>
          <p:nvPr/>
        </p:nvSpPr>
        <p:spPr>
          <a:xfrm>
            <a:off x="1147752" y="3429008"/>
            <a:ext cx="914401" cy="369332"/>
          </a:xfrm>
          <a:prstGeom prst="rect">
            <a:avLst/>
          </a:prstGeom>
          <a:noFill/>
        </p:spPr>
        <p:txBody>
          <a:bodyPr wrap="square" rtlCol="0">
            <a:spAutoFit/>
          </a:bodyPr>
          <a:lstStyle/>
          <a:p>
            <a:r>
              <a:rPr lang="en-US" dirty="0"/>
              <a:t>Staff X</a:t>
            </a:r>
          </a:p>
        </p:txBody>
      </p:sp>
      <p:sp>
        <p:nvSpPr>
          <p:cNvPr id="10" name="TextBox 9">
            <a:extLst>
              <a:ext uri="{FF2B5EF4-FFF2-40B4-BE49-F238E27FC236}">
                <a16:creationId xmlns:a16="http://schemas.microsoft.com/office/drawing/2014/main" id="{28F2124A-C38B-431C-93EA-49EBA0BD92A4}"/>
              </a:ext>
            </a:extLst>
          </p:cNvPr>
          <p:cNvSpPr txBox="1"/>
          <p:nvPr/>
        </p:nvSpPr>
        <p:spPr>
          <a:xfrm>
            <a:off x="3043232" y="3429008"/>
            <a:ext cx="914401" cy="369332"/>
          </a:xfrm>
          <a:prstGeom prst="rect">
            <a:avLst/>
          </a:prstGeom>
          <a:noFill/>
        </p:spPr>
        <p:txBody>
          <a:bodyPr wrap="square" rtlCol="0">
            <a:spAutoFit/>
          </a:bodyPr>
          <a:lstStyle/>
          <a:p>
            <a:r>
              <a:rPr lang="en-US" dirty="0"/>
              <a:t>Staff 1</a:t>
            </a:r>
          </a:p>
        </p:txBody>
      </p:sp>
      <p:sp>
        <p:nvSpPr>
          <p:cNvPr id="11" name="TextBox 10">
            <a:extLst>
              <a:ext uri="{FF2B5EF4-FFF2-40B4-BE49-F238E27FC236}">
                <a16:creationId xmlns:a16="http://schemas.microsoft.com/office/drawing/2014/main" id="{133F89D4-AA65-425F-BE21-C70035BE84CF}"/>
              </a:ext>
            </a:extLst>
          </p:cNvPr>
          <p:cNvSpPr txBox="1"/>
          <p:nvPr/>
        </p:nvSpPr>
        <p:spPr>
          <a:xfrm>
            <a:off x="4329113" y="3416863"/>
            <a:ext cx="914401" cy="369332"/>
          </a:xfrm>
          <a:prstGeom prst="rect">
            <a:avLst/>
          </a:prstGeom>
          <a:noFill/>
        </p:spPr>
        <p:txBody>
          <a:bodyPr wrap="square" rtlCol="0">
            <a:spAutoFit/>
          </a:bodyPr>
          <a:lstStyle/>
          <a:p>
            <a:r>
              <a:rPr lang="en-US" dirty="0"/>
              <a:t>Staff 2</a:t>
            </a:r>
          </a:p>
        </p:txBody>
      </p:sp>
      <p:cxnSp>
        <p:nvCxnSpPr>
          <p:cNvPr id="13" name="Straight Arrow Connector 12">
            <a:extLst>
              <a:ext uri="{FF2B5EF4-FFF2-40B4-BE49-F238E27FC236}">
                <a16:creationId xmlns:a16="http://schemas.microsoft.com/office/drawing/2014/main" id="{AD098746-1BDA-4617-B173-8FB1EE30E56F}"/>
              </a:ext>
            </a:extLst>
          </p:cNvPr>
          <p:cNvCxnSpPr>
            <a:stCxn id="9" idx="2"/>
          </p:cNvCxnSpPr>
          <p:nvPr/>
        </p:nvCxnSpPr>
        <p:spPr>
          <a:xfrm flipH="1">
            <a:off x="1604952" y="3798340"/>
            <a:ext cx="1" cy="63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0C20CB-6293-4A8C-AE27-5E926A8BCA5E}"/>
              </a:ext>
            </a:extLst>
          </p:cNvPr>
          <p:cNvSpPr txBox="1"/>
          <p:nvPr/>
        </p:nvSpPr>
        <p:spPr>
          <a:xfrm>
            <a:off x="1095354" y="4463910"/>
            <a:ext cx="1062027" cy="400110"/>
          </a:xfrm>
          <a:prstGeom prst="rect">
            <a:avLst/>
          </a:prstGeom>
          <a:noFill/>
        </p:spPr>
        <p:txBody>
          <a:bodyPr wrap="square" rtlCol="0">
            <a:spAutoFit/>
          </a:bodyPr>
          <a:lstStyle/>
          <a:p>
            <a:r>
              <a:rPr lang="en-US" sz="1000" dirty="0"/>
              <a:t>Generating 128 measurements</a:t>
            </a:r>
          </a:p>
        </p:txBody>
      </p:sp>
      <p:cxnSp>
        <p:nvCxnSpPr>
          <p:cNvPr id="15" name="Straight Arrow Connector 14">
            <a:extLst>
              <a:ext uri="{FF2B5EF4-FFF2-40B4-BE49-F238E27FC236}">
                <a16:creationId xmlns:a16="http://schemas.microsoft.com/office/drawing/2014/main" id="{AABBAF5D-E7A2-47D2-9735-3C3E4A2B9463}"/>
              </a:ext>
            </a:extLst>
          </p:cNvPr>
          <p:cNvCxnSpPr/>
          <p:nvPr/>
        </p:nvCxnSpPr>
        <p:spPr>
          <a:xfrm flipH="1">
            <a:off x="3471846" y="3808555"/>
            <a:ext cx="1" cy="63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FF0F35-B22F-4E8E-9FC3-1EF0ED12785C}"/>
              </a:ext>
            </a:extLst>
          </p:cNvPr>
          <p:cNvCxnSpPr/>
          <p:nvPr/>
        </p:nvCxnSpPr>
        <p:spPr>
          <a:xfrm flipH="1">
            <a:off x="4686290" y="3786195"/>
            <a:ext cx="1" cy="63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32127A-CD11-4A8C-9176-6B688C0EB03B}"/>
              </a:ext>
            </a:extLst>
          </p:cNvPr>
          <p:cNvSpPr txBox="1"/>
          <p:nvPr/>
        </p:nvSpPr>
        <p:spPr>
          <a:xfrm>
            <a:off x="2969418" y="4449563"/>
            <a:ext cx="1062027" cy="400110"/>
          </a:xfrm>
          <a:prstGeom prst="rect">
            <a:avLst/>
          </a:prstGeom>
          <a:noFill/>
        </p:spPr>
        <p:txBody>
          <a:bodyPr wrap="square" rtlCol="0">
            <a:spAutoFit/>
          </a:bodyPr>
          <a:lstStyle/>
          <a:p>
            <a:r>
              <a:rPr lang="en-US" sz="1000" dirty="0"/>
              <a:t>Generating 128 measurements</a:t>
            </a:r>
          </a:p>
        </p:txBody>
      </p:sp>
      <p:sp>
        <p:nvSpPr>
          <p:cNvPr id="18" name="TextBox 17">
            <a:extLst>
              <a:ext uri="{FF2B5EF4-FFF2-40B4-BE49-F238E27FC236}">
                <a16:creationId xmlns:a16="http://schemas.microsoft.com/office/drawing/2014/main" id="{A175B0C0-674B-4ADC-9D62-A579FFB1CBB3}"/>
              </a:ext>
            </a:extLst>
          </p:cNvPr>
          <p:cNvSpPr txBox="1"/>
          <p:nvPr/>
        </p:nvSpPr>
        <p:spPr>
          <a:xfrm>
            <a:off x="4200540" y="4427202"/>
            <a:ext cx="1062027" cy="400110"/>
          </a:xfrm>
          <a:prstGeom prst="rect">
            <a:avLst/>
          </a:prstGeom>
          <a:noFill/>
        </p:spPr>
        <p:txBody>
          <a:bodyPr wrap="square" rtlCol="0">
            <a:spAutoFit/>
          </a:bodyPr>
          <a:lstStyle/>
          <a:p>
            <a:r>
              <a:rPr lang="en-US" sz="1000" dirty="0"/>
              <a:t>Generating 128 measurements</a:t>
            </a:r>
          </a:p>
        </p:txBody>
      </p:sp>
      <p:sp>
        <p:nvSpPr>
          <p:cNvPr id="19" name="TextBox 18">
            <a:extLst>
              <a:ext uri="{FF2B5EF4-FFF2-40B4-BE49-F238E27FC236}">
                <a16:creationId xmlns:a16="http://schemas.microsoft.com/office/drawing/2014/main" id="{5B152853-5A10-46E1-BE97-59AC3C30D220}"/>
              </a:ext>
            </a:extLst>
          </p:cNvPr>
          <p:cNvSpPr txBox="1"/>
          <p:nvPr/>
        </p:nvSpPr>
        <p:spPr>
          <a:xfrm>
            <a:off x="962030" y="1847917"/>
            <a:ext cx="1285843" cy="461665"/>
          </a:xfrm>
          <a:prstGeom prst="rect">
            <a:avLst/>
          </a:prstGeom>
          <a:noFill/>
        </p:spPr>
        <p:txBody>
          <a:bodyPr wrap="square" rtlCol="0">
            <a:spAutoFit/>
          </a:bodyPr>
          <a:lstStyle/>
          <a:p>
            <a:pPr algn="ctr"/>
            <a:r>
              <a:rPr lang="en-US" sz="1200" dirty="0"/>
              <a:t>Targeted frame to be recognized</a:t>
            </a:r>
          </a:p>
        </p:txBody>
      </p:sp>
      <p:sp>
        <p:nvSpPr>
          <p:cNvPr id="20" name="TextBox 19">
            <a:extLst>
              <a:ext uri="{FF2B5EF4-FFF2-40B4-BE49-F238E27FC236}">
                <a16:creationId xmlns:a16="http://schemas.microsoft.com/office/drawing/2014/main" id="{68E88737-F5BE-489A-A2CB-D28EA5B6698C}"/>
              </a:ext>
            </a:extLst>
          </p:cNvPr>
          <p:cNvSpPr txBox="1"/>
          <p:nvPr/>
        </p:nvSpPr>
        <p:spPr>
          <a:xfrm>
            <a:off x="2945610" y="1859585"/>
            <a:ext cx="2386013" cy="369332"/>
          </a:xfrm>
          <a:prstGeom prst="rect">
            <a:avLst/>
          </a:prstGeom>
          <a:noFill/>
        </p:spPr>
        <p:txBody>
          <a:bodyPr wrap="square" rtlCol="0">
            <a:spAutoFit/>
          </a:bodyPr>
          <a:lstStyle/>
          <a:p>
            <a:pPr algn="ctr"/>
            <a:r>
              <a:rPr lang="en-US" dirty="0"/>
              <a:t>known faces directory </a:t>
            </a:r>
          </a:p>
        </p:txBody>
      </p:sp>
      <p:cxnSp>
        <p:nvCxnSpPr>
          <p:cNvPr id="22" name="Straight Arrow Connector 21">
            <a:extLst>
              <a:ext uri="{FF2B5EF4-FFF2-40B4-BE49-F238E27FC236}">
                <a16:creationId xmlns:a16="http://schemas.microsoft.com/office/drawing/2014/main" id="{795EB291-F075-46AB-A900-926A9B5074FE}"/>
              </a:ext>
            </a:extLst>
          </p:cNvPr>
          <p:cNvCxnSpPr>
            <a:stCxn id="14" idx="2"/>
          </p:cNvCxnSpPr>
          <p:nvPr/>
        </p:nvCxnSpPr>
        <p:spPr>
          <a:xfrm>
            <a:off x="1626368" y="4864020"/>
            <a:ext cx="859657" cy="77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142CF1-43A8-4693-B19D-27BE9AFE3E20}"/>
              </a:ext>
            </a:extLst>
          </p:cNvPr>
          <p:cNvSpPr txBox="1"/>
          <p:nvPr/>
        </p:nvSpPr>
        <p:spPr>
          <a:xfrm>
            <a:off x="2486025" y="5488750"/>
            <a:ext cx="238601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Compare results by </a:t>
            </a:r>
            <a:r>
              <a:rPr lang="en-US" sz="1800" dirty="0">
                <a:effectLst/>
                <a:latin typeface="Times New Roman" panose="02020603050405020304" pitchFamily="18" charset="0"/>
                <a:ea typeface="Calibri" panose="020F0502020204030204" pitchFamily="34" charset="0"/>
              </a:rPr>
              <a:t>calculating the Euclidean distance</a:t>
            </a:r>
            <a:endParaRPr lang="en-US" dirty="0"/>
          </a:p>
        </p:txBody>
      </p:sp>
      <p:cxnSp>
        <p:nvCxnSpPr>
          <p:cNvPr id="27" name="Straight Arrow Connector 26">
            <a:extLst>
              <a:ext uri="{FF2B5EF4-FFF2-40B4-BE49-F238E27FC236}">
                <a16:creationId xmlns:a16="http://schemas.microsoft.com/office/drawing/2014/main" id="{DB62A3E4-DC1E-4F55-95C6-E2F71DFB14CD}"/>
              </a:ext>
            </a:extLst>
          </p:cNvPr>
          <p:cNvCxnSpPr>
            <a:stCxn id="17" idx="2"/>
          </p:cNvCxnSpPr>
          <p:nvPr/>
        </p:nvCxnSpPr>
        <p:spPr>
          <a:xfrm flipH="1">
            <a:off x="3500431" y="4849673"/>
            <a:ext cx="1" cy="63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06839F-B96C-4E53-8796-582301AA1C6E}"/>
              </a:ext>
            </a:extLst>
          </p:cNvPr>
          <p:cNvCxnSpPr>
            <a:stCxn id="18" idx="2"/>
          </p:cNvCxnSpPr>
          <p:nvPr/>
        </p:nvCxnSpPr>
        <p:spPr>
          <a:xfrm flipH="1">
            <a:off x="4731553" y="4827312"/>
            <a:ext cx="1" cy="66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EC323C-D8D2-4950-B68D-3D6F63C91754}"/>
              </a:ext>
            </a:extLst>
          </p:cNvPr>
          <p:cNvCxnSpPr>
            <a:cxnSpLocks/>
          </p:cNvCxnSpPr>
          <p:nvPr/>
        </p:nvCxnSpPr>
        <p:spPr>
          <a:xfrm>
            <a:off x="5813634" y="5284467"/>
            <a:ext cx="0" cy="857250"/>
          </a:xfrm>
          <a:prstGeom prst="straightConnector1">
            <a:avLst/>
          </a:prstGeom>
          <a:ln w="76200">
            <a:tailEnd type="triangle"/>
          </a:ln>
        </p:spPr>
        <p:style>
          <a:lnRef idx="2">
            <a:schemeClr val="accent6"/>
          </a:lnRef>
          <a:fillRef idx="0">
            <a:schemeClr val="accent6"/>
          </a:fillRef>
          <a:effectRef idx="1">
            <a:schemeClr val="accent6"/>
          </a:effectRef>
          <a:fontRef idx="minor">
            <a:schemeClr val="tx1"/>
          </a:fontRef>
        </p:style>
      </p:cxnSp>
      <p:sp>
        <p:nvSpPr>
          <p:cNvPr id="32" name="TextBox 31">
            <a:extLst>
              <a:ext uri="{FF2B5EF4-FFF2-40B4-BE49-F238E27FC236}">
                <a16:creationId xmlns:a16="http://schemas.microsoft.com/office/drawing/2014/main" id="{A88E5B14-82CE-4E93-82EF-903F69830069}"/>
              </a:ext>
            </a:extLst>
          </p:cNvPr>
          <p:cNvSpPr txBox="1"/>
          <p:nvPr/>
        </p:nvSpPr>
        <p:spPr>
          <a:xfrm>
            <a:off x="5223131" y="6141717"/>
            <a:ext cx="1245360" cy="461665"/>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Lower distance = matching face</a:t>
            </a:r>
          </a:p>
        </p:txBody>
      </p:sp>
      <p:cxnSp>
        <p:nvCxnSpPr>
          <p:cNvPr id="34" name="Straight Arrow Connector 33">
            <a:extLst>
              <a:ext uri="{FF2B5EF4-FFF2-40B4-BE49-F238E27FC236}">
                <a16:creationId xmlns:a16="http://schemas.microsoft.com/office/drawing/2014/main" id="{F70FEE33-D37B-4CAD-8410-DEC3CC95F734}"/>
              </a:ext>
            </a:extLst>
          </p:cNvPr>
          <p:cNvCxnSpPr>
            <a:cxnSpLocks/>
          </p:cNvCxnSpPr>
          <p:nvPr/>
        </p:nvCxnSpPr>
        <p:spPr>
          <a:xfrm flipV="1">
            <a:off x="6720877" y="5582155"/>
            <a:ext cx="0" cy="102122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7" name="TextBox 36">
            <a:extLst>
              <a:ext uri="{FF2B5EF4-FFF2-40B4-BE49-F238E27FC236}">
                <a16:creationId xmlns:a16="http://schemas.microsoft.com/office/drawing/2014/main" id="{4EE2BFFB-C32C-4F79-9041-76F87372DDC9}"/>
              </a:ext>
            </a:extLst>
          </p:cNvPr>
          <p:cNvSpPr txBox="1"/>
          <p:nvPr/>
        </p:nvSpPr>
        <p:spPr>
          <a:xfrm>
            <a:off x="6263729" y="4914064"/>
            <a:ext cx="1245360" cy="646331"/>
          </a:xfrm>
          <a:prstGeom prst="rect">
            <a:avLst/>
          </a:prstGeom>
          <a:noFill/>
        </p:spPr>
        <p:txBody>
          <a:bodyPr wrap="square" rtlCol="0">
            <a:spAutoFit/>
          </a:bodyPr>
          <a:lstStyle/>
          <a:p>
            <a:pPr algn="just"/>
            <a:r>
              <a:rPr lang="en-US" sz="1200" b="1" dirty="0">
                <a:latin typeface="Calibri" panose="020F0502020204030204" pitchFamily="34" charset="0"/>
                <a:cs typeface="Calibri" panose="020F0502020204030204" pitchFamily="34" charset="0"/>
              </a:rPr>
              <a:t>Higher distance = not matching face “ignored”</a:t>
            </a:r>
          </a:p>
        </p:txBody>
      </p:sp>
      <p:sp>
        <p:nvSpPr>
          <p:cNvPr id="39" name="TextBox 38">
            <a:extLst>
              <a:ext uri="{FF2B5EF4-FFF2-40B4-BE49-F238E27FC236}">
                <a16:creationId xmlns:a16="http://schemas.microsoft.com/office/drawing/2014/main" id="{87532AC8-5CB0-4027-85D8-C1D75EB048E1}"/>
              </a:ext>
            </a:extLst>
          </p:cNvPr>
          <p:cNvSpPr txBox="1"/>
          <p:nvPr/>
        </p:nvSpPr>
        <p:spPr>
          <a:xfrm>
            <a:off x="7953375" y="2058605"/>
            <a:ext cx="3848097" cy="4401205"/>
          </a:xfrm>
          <a:prstGeom prst="rect">
            <a:avLst/>
          </a:prstGeom>
          <a:noFill/>
        </p:spPr>
        <p:txBody>
          <a:bodyPr wrap="square" rtlCol="0">
            <a:spAutoFit/>
          </a:bodyPr>
          <a:lstStyle/>
          <a:p>
            <a:pPr algn="just"/>
            <a:r>
              <a:rPr lang="en-US" sz="2800" b="1" u="sng" dirty="0">
                <a:solidFill>
                  <a:srgbClr val="FF0000"/>
                </a:solidFill>
              </a:rPr>
              <a:t>Challenge:</a:t>
            </a:r>
          </a:p>
          <a:p>
            <a:pPr algn="just"/>
            <a:endParaRPr lang="en-US" b="1" u="sng" dirty="0"/>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Euclidean distance can be used with limited number of classes “front-line staff pictures” and after moving to larger number of classes, the accuracy level of this method is getting lower.</a:t>
            </a:r>
          </a:p>
          <a:p>
            <a:pPr algn="just"/>
            <a:endParaRPr lang="en-US" sz="1800" b="1" u="sng" dirty="0">
              <a:effectLst/>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r>
              <a:rPr lang="en-US" dirty="0">
                <a:latin typeface="Times New Roman" panose="02020603050405020304" pitchFamily="18" charset="0"/>
              </a:rPr>
              <a:t>While tracing the false negative via the visual studio code debugger, that the second option in the results or in some cases the third option is the correct front-line staff. </a:t>
            </a:r>
          </a:p>
          <a:p>
            <a:pPr algn="just"/>
            <a:endParaRPr lang="en-US" dirty="0"/>
          </a:p>
        </p:txBody>
      </p:sp>
      <p:sp>
        <p:nvSpPr>
          <p:cNvPr id="26" name="TextBox 25">
            <a:extLst>
              <a:ext uri="{FF2B5EF4-FFF2-40B4-BE49-F238E27FC236}">
                <a16:creationId xmlns:a16="http://schemas.microsoft.com/office/drawing/2014/main" id="{A74B2B54-8A22-472C-BCF4-DE80F1903922}"/>
              </a:ext>
            </a:extLst>
          </p:cNvPr>
          <p:cNvSpPr txBox="1"/>
          <p:nvPr/>
        </p:nvSpPr>
        <p:spPr>
          <a:xfrm>
            <a:off x="1765058" y="-305876"/>
            <a:ext cx="81615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55652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4494-D312-486F-840A-4D34F553F5A3}"/>
              </a:ext>
            </a:extLst>
          </p:cNvPr>
          <p:cNvSpPr>
            <a:spLocks noGrp="1"/>
          </p:cNvSpPr>
          <p:nvPr>
            <p:ph type="title"/>
          </p:nvPr>
        </p:nvSpPr>
        <p:spPr>
          <a:xfrm>
            <a:off x="804153" y="710746"/>
            <a:ext cx="10583693" cy="1485900"/>
          </a:xfrm>
        </p:spPr>
        <p:txBody>
          <a:bodyPr vert="horz" lIns="91440" tIns="45720" rIns="91440" bIns="45720" rtlCol="0" anchor="t">
            <a:normAutofit/>
          </a:bodyPr>
          <a:lstStyle/>
          <a:p>
            <a:pPr algn="ctr"/>
            <a:r>
              <a:rPr lang="en-US" sz="2800" b="1" dirty="0">
                <a:cs typeface="Times New Roman" panose="02020603050405020304" pitchFamily="18" charset="0"/>
              </a:rPr>
              <a:t>K-Nearest Neighbors (KNN)</a:t>
            </a:r>
            <a:br>
              <a:rPr lang="en-US" sz="2800" b="1" dirty="0">
                <a:cs typeface="Times New Roman" panose="02020603050405020304" pitchFamily="18" charset="0"/>
              </a:rPr>
            </a:br>
            <a:r>
              <a:rPr lang="en-US" sz="2800" b="1" dirty="0">
                <a:cs typeface="Times New Roman" panose="02020603050405020304" pitchFamily="18" charset="0"/>
              </a:rPr>
              <a:t>(Face Recognition)</a:t>
            </a:r>
          </a:p>
        </p:txBody>
      </p:sp>
      <p:sp>
        <p:nvSpPr>
          <p:cNvPr id="5" name="TextBox 4">
            <a:extLst>
              <a:ext uri="{FF2B5EF4-FFF2-40B4-BE49-F238E27FC236}">
                <a16:creationId xmlns:a16="http://schemas.microsoft.com/office/drawing/2014/main" id="{298A99BD-84DF-468F-B78D-DFF9BE80A6C2}"/>
              </a:ext>
            </a:extLst>
          </p:cNvPr>
          <p:cNvSpPr txBox="1"/>
          <p:nvPr/>
        </p:nvSpPr>
        <p:spPr>
          <a:xfrm>
            <a:off x="3489722" y="1699411"/>
            <a:ext cx="6093618" cy="646331"/>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C</a:t>
            </a:r>
            <a:r>
              <a:rPr lang="en-US" sz="1800" dirty="0">
                <a:effectLst/>
                <a:latin typeface="Times New Roman" panose="02020603050405020304" pitchFamily="18" charset="0"/>
                <a:ea typeface="Calibri" panose="020F0502020204030204" pitchFamily="34" charset="0"/>
              </a:rPr>
              <a:t>lassifying the faces according to the highest votes using the 128 measurements.</a:t>
            </a:r>
            <a:endParaRPr lang="en-US" dirty="0"/>
          </a:p>
        </p:txBody>
      </p:sp>
      <p:sp>
        <p:nvSpPr>
          <p:cNvPr id="6" name="TextBox 5">
            <a:extLst>
              <a:ext uri="{FF2B5EF4-FFF2-40B4-BE49-F238E27FC236}">
                <a16:creationId xmlns:a16="http://schemas.microsoft.com/office/drawing/2014/main" id="{DA31F3E6-6699-4A0C-A80C-FD649EF4C5C5}"/>
              </a:ext>
            </a:extLst>
          </p:cNvPr>
          <p:cNvSpPr txBox="1"/>
          <p:nvPr/>
        </p:nvSpPr>
        <p:spPr>
          <a:xfrm>
            <a:off x="3489722" y="3011269"/>
            <a:ext cx="6093618" cy="369332"/>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Different Ks were tested</a:t>
            </a:r>
            <a:endParaRPr lang="en-US" dirty="0"/>
          </a:p>
        </p:txBody>
      </p:sp>
      <p:sp>
        <p:nvSpPr>
          <p:cNvPr id="11" name="TextBox 10">
            <a:extLst>
              <a:ext uri="{FF2B5EF4-FFF2-40B4-BE49-F238E27FC236}">
                <a16:creationId xmlns:a16="http://schemas.microsoft.com/office/drawing/2014/main" id="{71367058-477D-4977-9DA4-62CA81817C06}"/>
              </a:ext>
            </a:extLst>
          </p:cNvPr>
          <p:cNvSpPr txBox="1"/>
          <p:nvPr/>
        </p:nvSpPr>
        <p:spPr>
          <a:xfrm>
            <a:off x="5550694" y="3472934"/>
            <a:ext cx="62150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effectLst/>
                <a:latin typeface="Times New Roman" panose="02020603050405020304" pitchFamily="18" charset="0"/>
                <a:ea typeface="Calibri" panose="020F0502020204030204" pitchFamily="34" charset="0"/>
              </a:rPr>
              <a:t>K5</a:t>
            </a:r>
            <a:endParaRPr lang="en-US" b="1" dirty="0"/>
          </a:p>
        </p:txBody>
      </p:sp>
      <p:sp>
        <p:nvSpPr>
          <p:cNvPr id="14" name="TextBox 13">
            <a:extLst>
              <a:ext uri="{FF2B5EF4-FFF2-40B4-BE49-F238E27FC236}">
                <a16:creationId xmlns:a16="http://schemas.microsoft.com/office/drawing/2014/main" id="{16F2919D-6A46-436C-9509-64A922424787}"/>
              </a:ext>
            </a:extLst>
          </p:cNvPr>
          <p:cNvSpPr txBox="1"/>
          <p:nvPr/>
        </p:nvSpPr>
        <p:spPr>
          <a:xfrm>
            <a:off x="7956948" y="3427922"/>
            <a:ext cx="62150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effectLst/>
                <a:latin typeface="Times New Roman" panose="02020603050405020304" pitchFamily="18" charset="0"/>
                <a:ea typeface="Calibri" panose="020F0502020204030204" pitchFamily="34" charset="0"/>
              </a:rPr>
              <a:t>K9</a:t>
            </a:r>
            <a:endParaRPr lang="en-US" b="1" dirty="0"/>
          </a:p>
        </p:txBody>
      </p:sp>
      <p:sp>
        <p:nvSpPr>
          <p:cNvPr id="15" name="TextBox 14">
            <a:extLst>
              <a:ext uri="{FF2B5EF4-FFF2-40B4-BE49-F238E27FC236}">
                <a16:creationId xmlns:a16="http://schemas.microsoft.com/office/drawing/2014/main" id="{6B7F15F0-0E9F-4C1C-9FF1-EEAD6BEE9268}"/>
              </a:ext>
            </a:extLst>
          </p:cNvPr>
          <p:cNvSpPr txBox="1"/>
          <p:nvPr/>
        </p:nvSpPr>
        <p:spPr>
          <a:xfrm>
            <a:off x="6831808" y="3452219"/>
            <a:ext cx="62150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effectLst/>
                <a:latin typeface="Times New Roman" panose="02020603050405020304" pitchFamily="18" charset="0"/>
                <a:ea typeface="Calibri" panose="020F0502020204030204" pitchFamily="34" charset="0"/>
              </a:rPr>
              <a:t>K7</a:t>
            </a:r>
            <a:endParaRPr lang="en-US" b="1" dirty="0"/>
          </a:p>
        </p:txBody>
      </p:sp>
      <p:sp>
        <p:nvSpPr>
          <p:cNvPr id="16" name="TextBox 15">
            <a:extLst>
              <a:ext uri="{FF2B5EF4-FFF2-40B4-BE49-F238E27FC236}">
                <a16:creationId xmlns:a16="http://schemas.microsoft.com/office/drawing/2014/main" id="{64B72839-E6F4-4953-9761-3F727F8BA0EC}"/>
              </a:ext>
            </a:extLst>
          </p:cNvPr>
          <p:cNvSpPr txBox="1"/>
          <p:nvPr/>
        </p:nvSpPr>
        <p:spPr>
          <a:xfrm>
            <a:off x="4235053" y="3472934"/>
            <a:ext cx="62150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800" b="1" dirty="0">
                <a:effectLst/>
                <a:latin typeface="Times New Roman" panose="02020603050405020304" pitchFamily="18" charset="0"/>
                <a:ea typeface="Calibri" panose="020F0502020204030204" pitchFamily="34" charset="0"/>
              </a:rPr>
              <a:t>K3</a:t>
            </a:r>
            <a:endParaRPr lang="en-US" b="1" dirty="0"/>
          </a:p>
        </p:txBody>
      </p:sp>
      <p:sp>
        <p:nvSpPr>
          <p:cNvPr id="18" name="TextBox 17">
            <a:extLst>
              <a:ext uri="{FF2B5EF4-FFF2-40B4-BE49-F238E27FC236}">
                <a16:creationId xmlns:a16="http://schemas.microsoft.com/office/drawing/2014/main" id="{A4CC5077-EE03-4DDB-9D14-3FA4EBFEBADF}"/>
              </a:ext>
            </a:extLst>
          </p:cNvPr>
          <p:cNvSpPr txBox="1"/>
          <p:nvPr/>
        </p:nvSpPr>
        <p:spPr>
          <a:xfrm>
            <a:off x="3489722" y="4393945"/>
            <a:ext cx="6093618" cy="646331"/>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T</a:t>
            </a:r>
            <a:r>
              <a:rPr lang="en-US" sz="1800" dirty="0">
                <a:effectLst/>
                <a:latin typeface="Times New Roman" panose="02020603050405020304" pitchFamily="18" charset="0"/>
                <a:ea typeface="Calibri" panose="020F0502020204030204" pitchFamily="34" charset="0"/>
              </a:rPr>
              <a:t>racing the highest number of true positives and the lowest number of false positives.</a:t>
            </a:r>
            <a:endParaRPr lang="en-US" dirty="0"/>
          </a:p>
        </p:txBody>
      </p:sp>
      <p:sp>
        <p:nvSpPr>
          <p:cNvPr id="20" name="TextBox 19">
            <a:extLst>
              <a:ext uri="{FF2B5EF4-FFF2-40B4-BE49-F238E27FC236}">
                <a16:creationId xmlns:a16="http://schemas.microsoft.com/office/drawing/2014/main" id="{C56307CC-37E0-4B00-B237-3C300597B129}"/>
              </a:ext>
            </a:extLst>
          </p:cNvPr>
          <p:cNvSpPr txBox="1"/>
          <p:nvPr/>
        </p:nvSpPr>
        <p:spPr>
          <a:xfrm>
            <a:off x="5382221" y="5476125"/>
            <a:ext cx="2308620"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Correct face captured</a:t>
            </a:r>
            <a:endParaRPr lang="en-US" dirty="0"/>
          </a:p>
        </p:txBody>
      </p:sp>
      <p:cxnSp>
        <p:nvCxnSpPr>
          <p:cNvPr id="22" name="Straight Arrow Connector 21">
            <a:extLst>
              <a:ext uri="{FF2B5EF4-FFF2-40B4-BE49-F238E27FC236}">
                <a16:creationId xmlns:a16="http://schemas.microsoft.com/office/drawing/2014/main" id="{6E865E4F-BC8A-45D9-BAB8-68223F86914E}"/>
              </a:ext>
            </a:extLst>
          </p:cNvPr>
          <p:cNvCxnSpPr>
            <a:stCxn id="5" idx="2"/>
            <a:endCxn id="6" idx="0"/>
          </p:cNvCxnSpPr>
          <p:nvPr/>
        </p:nvCxnSpPr>
        <p:spPr>
          <a:xfrm>
            <a:off x="6536531" y="2345742"/>
            <a:ext cx="0" cy="6655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F79F322B-7E2D-4474-85B2-F5698F57EA44}"/>
              </a:ext>
            </a:extLst>
          </p:cNvPr>
          <p:cNvCxnSpPr/>
          <p:nvPr/>
        </p:nvCxnSpPr>
        <p:spPr>
          <a:xfrm>
            <a:off x="6536531" y="3797254"/>
            <a:ext cx="0" cy="6655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a:extLst>
              <a:ext uri="{FF2B5EF4-FFF2-40B4-BE49-F238E27FC236}">
                <a16:creationId xmlns:a16="http://schemas.microsoft.com/office/drawing/2014/main" id="{9030DB03-AE3D-4D44-999A-5ED09BF1ED75}"/>
              </a:ext>
            </a:extLst>
          </p:cNvPr>
          <p:cNvSpPr txBox="1"/>
          <p:nvPr/>
        </p:nvSpPr>
        <p:spPr>
          <a:xfrm>
            <a:off x="5117902" y="6316564"/>
            <a:ext cx="2837258"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latin typeface="Times New Roman" panose="02020603050405020304" pitchFamily="18" charset="0"/>
                <a:ea typeface="Calibri" panose="020F0502020204030204" pitchFamily="34" charset="0"/>
              </a:rPr>
              <a:t>S</a:t>
            </a:r>
            <a:r>
              <a:rPr lang="en-US" sz="1800" dirty="0">
                <a:effectLst/>
                <a:latin typeface="Times New Roman" panose="02020603050405020304" pitchFamily="18" charset="0"/>
                <a:ea typeface="Calibri" panose="020F0502020204030204" pitchFamily="34" charset="0"/>
              </a:rPr>
              <a:t>aved in the faces’ directory </a:t>
            </a:r>
            <a:endParaRPr lang="en-US" dirty="0"/>
          </a:p>
        </p:txBody>
      </p:sp>
      <p:cxnSp>
        <p:nvCxnSpPr>
          <p:cNvPr id="28" name="Straight Arrow Connector 27">
            <a:extLst>
              <a:ext uri="{FF2B5EF4-FFF2-40B4-BE49-F238E27FC236}">
                <a16:creationId xmlns:a16="http://schemas.microsoft.com/office/drawing/2014/main" id="{B2084A8F-9E56-416F-8A49-6800BB9DEC6E}"/>
              </a:ext>
            </a:extLst>
          </p:cNvPr>
          <p:cNvCxnSpPr>
            <a:cxnSpLocks/>
            <a:endCxn id="20" idx="0"/>
          </p:cNvCxnSpPr>
          <p:nvPr/>
        </p:nvCxnSpPr>
        <p:spPr>
          <a:xfrm>
            <a:off x="6536531" y="4995264"/>
            <a:ext cx="0" cy="48086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0096DF79-36C6-4165-96C6-420A381EE12C}"/>
              </a:ext>
            </a:extLst>
          </p:cNvPr>
          <p:cNvCxnSpPr>
            <a:cxnSpLocks/>
          </p:cNvCxnSpPr>
          <p:nvPr/>
        </p:nvCxnSpPr>
        <p:spPr>
          <a:xfrm>
            <a:off x="6536531" y="5845457"/>
            <a:ext cx="0" cy="48086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32" name="Picture 31" descr="A picture containing shape&#10;&#10;Description automatically generated">
            <a:extLst>
              <a:ext uri="{FF2B5EF4-FFF2-40B4-BE49-F238E27FC236}">
                <a16:creationId xmlns:a16="http://schemas.microsoft.com/office/drawing/2014/main" id="{DF4C1FB8-C74A-4170-B482-BBEF88F89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207" y="4422693"/>
            <a:ext cx="2300249" cy="2078537"/>
          </a:xfrm>
          <a:prstGeom prst="rect">
            <a:avLst/>
          </a:prstGeom>
        </p:spPr>
      </p:pic>
      <p:sp>
        <p:nvSpPr>
          <p:cNvPr id="17" name="TextBox 16">
            <a:extLst>
              <a:ext uri="{FF2B5EF4-FFF2-40B4-BE49-F238E27FC236}">
                <a16:creationId xmlns:a16="http://schemas.microsoft.com/office/drawing/2014/main" id="{DDB28AFE-02D3-442C-9912-FEAD3B476714}"/>
              </a:ext>
            </a:extLst>
          </p:cNvPr>
          <p:cNvSpPr txBox="1"/>
          <p:nvPr/>
        </p:nvSpPr>
        <p:spPr>
          <a:xfrm>
            <a:off x="1572360" y="-298601"/>
            <a:ext cx="8578174"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Tree>
    <p:extLst>
      <p:ext uri="{BB962C8B-B14F-4D97-AF65-F5344CB8AC3E}">
        <p14:creationId xmlns:p14="http://schemas.microsoft.com/office/powerpoint/2010/main" val="403661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F932D9-D2C4-4989-9E77-622D3EECF3F9}"/>
              </a:ext>
            </a:extLst>
          </p:cNvPr>
          <p:cNvSpPr txBox="1">
            <a:spLocks noGrp="1"/>
          </p:cNvSpPr>
          <p:nvPr>
            <p:ph type="title"/>
          </p:nvPr>
        </p:nvSpPr>
        <p:spPr>
          <a:xfrm>
            <a:off x="758259" y="2065864"/>
            <a:ext cx="2128838" cy="646331"/>
          </a:xfrm>
          <a:prstGeom prst="rect">
            <a:avLst/>
          </a:prstGeom>
          <a:noFill/>
        </p:spPr>
        <p:txBody>
          <a:bodyPr wrap="square">
            <a:spAutoFit/>
          </a:bodyPr>
          <a:lstStyle>
            <a:defPPr>
              <a:defRPr lang="en-US"/>
            </a:defPPr>
            <a:lvl1pPr algn="ctr">
              <a:defRPr sz="2800">
                <a:effectLst/>
                <a:latin typeface="Times New Roman" panose="02020603050405020304" pitchFamily="18" charset="0"/>
                <a:ea typeface="Calibri" panose="020F0502020204030204" pitchFamily="34" charset="0"/>
              </a:defRPr>
            </a:lvl1pPr>
          </a:lstStyle>
          <a:p>
            <a:r>
              <a:rPr lang="en-US" sz="2000" b="1" i="1" u="sng" dirty="0">
                <a:cs typeface="+mn-cs"/>
              </a:rPr>
              <a:t>Attempt 2: </a:t>
            </a:r>
            <a:r>
              <a:rPr lang="en-US" sz="2000" dirty="0">
                <a:cs typeface="+mn-cs"/>
              </a:rPr>
              <a:t>Transfer Learning</a:t>
            </a:r>
          </a:p>
        </p:txBody>
      </p:sp>
      <p:pic>
        <p:nvPicPr>
          <p:cNvPr id="4" name="Content Placeholder 3" descr="Diagram&#10;&#10;Description automatically generated">
            <a:extLst>
              <a:ext uri="{FF2B5EF4-FFF2-40B4-BE49-F238E27FC236}">
                <a16:creationId xmlns:a16="http://schemas.microsoft.com/office/drawing/2014/main" id="{DF5EAE76-B33F-4F59-901C-28EC9AB9476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693607" y="1494841"/>
            <a:ext cx="3267074" cy="2240875"/>
          </a:xfrm>
          <a:prstGeom prst="rect">
            <a:avLst/>
          </a:prstGeom>
        </p:spPr>
      </p:pic>
      <p:sp>
        <p:nvSpPr>
          <p:cNvPr id="6" name="TextBox 5">
            <a:extLst>
              <a:ext uri="{FF2B5EF4-FFF2-40B4-BE49-F238E27FC236}">
                <a16:creationId xmlns:a16="http://schemas.microsoft.com/office/drawing/2014/main" id="{F6E9B729-59BD-41E5-90D1-CA485E8FB778}"/>
              </a:ext>
            </a:extLst>
          </p:cNvPr>
          <p:cNvSpPr txBox="1"/>
          <p:nvPr/>
        </p:nvSpPr>
        <p:spPr>
          <a:xfrm>
            <a:off x="8905437" y="4169565"/>
            <a:ext cx="2843414"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alibri" panose="020F0502020204030204" pitchFamily="34" charset="0"/>
                <a:cs typeface="Calibri" panose="020F0502020204030204" pitchFamily="34" charset="0"/>
              </a:rPr>
              <a:t>+ 2</a:t>
            </a:r>
            <a:r>
              <a:rPr lang="en-US" sz="1800" dirty="0">
                <a:effectLst/>
                <a:latin typeface="Calibri" panose="020F0502020204030204" pitchFamily="34" charset="0"/>
                <a:ea typeface="Calibri" panose="020F0502020204030204" pitchFamily="34" charset="0"/>
                <a:cs typeface="Calibri" panose="020F0502020204030204" pitchFamily="34" charset="0"/>
              </a:rPr>
              <a:t> Additional </a:t>
            </a:r>
            <a:r>
              <a:rPr lang="en-US" dirty="0">
                <a:latin typeface="Calibri" panose="020F0502020204030204" pitchFamily="34" charset="0"/>
                <a:ea typeface="Calibri" panose="020F0502020204030204" pitchFamily="34" charset="0"/>
                <a:cs typeface="Calibri" panose="020F0502020204030204" pitchFamily="34" charset="0"/>
              </a:rPr>
              <a:t>L</a:t>
            </a:r>
            <a:r>
              <a:rPr lang="en-US" sz="1800" dirty="0">
                <a:effectLst/>
                <a:latin typeface="Calibri" panose="020F0502020204030204" pitchFamily="34" charset="0"/>
                <a:ea typeface="Calibri" panose="020F0502020204030204" pitchFamily="34" charset="0"/>
                <a:cs typeface="Calibri" panose="020F0502020204030204" pitchFamily="34" charset="0"/>
              </a:rPr>
              <a:t>ayers</a:t>
            </a:r>
          </a:p>
          <a:p>
            <a:pPr algn="ctr"/>
            <a:r>
              <a:rPr lang="en-US" dirty="0">
                <a:latin typeface="Calibri" panose="020F0502020204030204" pitchFamily="34" charset="0"/>
                <a:ea typeface="Calibri" panose="020F0502020204030204" pitchFamily="34" charset="0"/>
                <a:cs typeface="Calibri" panose="020F0502020204030204" pitchFamily="34" charset="0"/>
              </a:rPr>
              <a:t>+ 50% dropout in between</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 C</a:t>
            </a:r>
            <a:r>
              <a:rPr lang="en-US" sz="1800" dirty="0">
                <a:effectLst/>
                <a:latin typeface="Calibri" panose="020F0502020204030204" pitchFamily="34" charset="0"/>
                <a:ea typeface="Calibri" panose="020F0502020204030204" pitchFamily="34" charset="0"/>
                <a:cs typeface="Calibri" panose="020F0502020204030204" pitchFamily="34" charset="0"/>
              </a:rPr>
              <a:t>hanging the output layer to SoftMax</a:t>
            </a:r>
            <a:endParaRPr lang="en-US" dirty="0">
              <a:latin typeface="Calibri" panose="020F0502020204030204" pitchFamily="34" charset="0"/>
              <a:cs typeface="Calibri" panose="020F0502020204030204" pitchFamily="34" charset="0"/>
            </a:endParaRPr>
          </a:p>
        </p:txBody>
      </p:sp>
      <p:graphicFrame>
        <p:nvGraphicFramePr>
          <p:cNvPr id="15" name="Diagram 14">
            <a:extLst>
              <a:ext uri="{FF2B5EF4-FFF2-40B4-BE49-F238E27FC236}">
                <a16:creationId xmlns:a16="http://schemas.microsoft.com/office/drawing/2014/main" id="{A95F55F2-8035-40B3-91FC-B0DDBE9C3ACE}"/>
              </a:ext>
            </a:extLst>
          </p:cNvPr>
          <p:cNvGraphicFramePr/>
          <p:nvPr>
            <p:extLst>
              <p:ext uri="{D42A27DB-BD31-4B8C-83A1-F6EECF244321}">
                <p14:modId xmlns:p14="http://schemas.microsoft.com/office/powerpoint/2010/main" val="3494584891"/>
              </p:ext>
            </p:extLst>
          </p:nvPr>
        </p:nvGraphicFramePr>
        <p:xfrm>
          <a:off x="3471526" y="1766516"/>
          <a:ext cx="3114674" cy="12439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extLst>
              <a:ext uri="{FF2B5EF4-FFF2-40B4-BE49-F238E27FC236}">
                <a16:creationId xmlns:a16="http://schemas.microsoft.com/office/drawing/2014/main" id="{EC828C72-333C-406F-BF2D-794A9DEE263E}"/>
              </a:ext>
            </a:extLst>
          </p:cNvPr>
          <p:cNvSpPr txBox="1"/>
          <p:nvPr/>
        </p:nvSpPr>
        <p:spPr>
          <a:xfrm>
            <a:off x="3438560" y="6224241"/>
            <a:ext cx="1282843"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Pandas’ Data Frame </a:t>
            </a:r>
          </a:p>
        </p:txBody>
      </p:sp>
      <p:pic>
        <p:nvPicPr>
          <p:cNvPr id="18" name="Picture 17" descr="A screenshot of a computer&#10;&#10;Description automatically generated with medium confidence">
            <a:extLst>
              <a:ext uri="{FF2B5EF4-FFF2-40B4-BE49-F238E27FC236}">
                <a16:creationId xmlns:a16="http://schemas.microsoft.com/office/drawing/2014/main" id="{EA1E1B2A-D414-455E-8F17-2FCFAFC490AC}"/>
              </a:ext>
            </a:extLst>
          </p:cNvPr>
          <p:cNvPicPr/>
          <p:nvPr/>
        </p:nvPicPr>
        <p:blipFill>
          <a:blip r:embed="rId9">
            <a:extLst>
              <a:ext uri="{28A0092B-C50C-407E-A947-70E740481C1C}">
                <a14:useLocalDpi xmlns:a14="http://schemas.microsoft.com/office/drawing/2010/main" val="0"/>
              </a:ext>
            </a:extLst>
          </a:blip>
          <a:stretch>
            <a:fillRect/>
          </a:stretch>
        </p:blipFill>
        <p:spPr>
          <a:xfrm>
            <a:off x="2941943" y="3949430"/>
            <a:ext cx="2276078" cy="2204223"/>
          </a:xfrm>
          <a:prstGeom prst="rect">
            <a:avLst/>
          </a:prstGeom>
        </p:spPr>
      </p:pic>
      <p:sp>
        <p:nvSpPr>
          <p:cNvPr id="19" name="TextBox 18">
            <a:extLst>
              <a:ext uri="{FF2B5EF4-FFF2-40B4-BE49-F238E27FC236}">
                <a16:creationId xmlns:a16="http://schemas.microsoft.com/office/drawing/2014/main" id="{2D23B583-28C5-4395-9A49-D8F3873934F5}"/>
              </a:ext>
            </a:extLst>
          </p:cNvPr>
          <p:cNvSpPr txBox="1"/>
          <p:nvPr/>
        </p:nvSpPr>
        <p:spPr>
          <a:xfrm>
            <a:off x="7288669" y="2058648"/>
            <a:ext cx="1404938" cy="646331"/>
          </a:xfrm>
          <a:prstGeom prst="rect">
            <a:avLst/>
          </a:prstGeom>
          <a:noFill/>
        </p:spPr>
        <p:txBody>
          <a:bodyPr wrap="square" rtlCol="0">
            <a:spAutoFit/>
          </a:bodyPr>
          <a:lstStyle/>
          <a:p>
            <a:pPr algn="ctr"/>
            <a:r>
              <a:rPr lang="en-US" dirty="0"/>
              <a:t>Using </a:t>
            </a:r>
          </a:p>
          <a:p>
            <a:pPr algn="ctr"/>
            <a:r>
              <a:rPr lang="en-US" dirty="0"/>
              <a:t>VGG16</a:t>
            </a:r>
          </a:p>
        </p:txBody>
      </p:sp>
      <p:cxnSp>
        <p:nvCxnSpPr>
          <p:cNvPr id="21" name="Straight Arrow Connector 20">
            <a:extLst>
              <a:ext uri="{FF2B5EF4-FFF2-40B4-BE49-F238E27FC236}">
                <a16:creationId xmlns:a16="http://schemas.microsoft.com/office/drawing/2014/main" id="{547A7C78-85ED-4024-BF41-0F02D3A651C5}"/>
              </a:ext>
            </a:extLst>
          </p:cNvPr>
          <p:cNvCxnSpPr>
            <a:cxnSpLocks/>
            <a:stCxn id="15" idx="3"/>
            <a:endCxn id="19" idx="1"/>
          </p:cNvCxnSpPr>
          <p:nvPr/>
        </p:nvCxnSpPr>
        <p:spPr>
          <a:xfrm flipV="1">
            <a:off x="6586200" y="2381814"/>
            <a:ext cx="702469" cy="6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A0E4766-BF67-4AB8-B986-5CAB20A8EB93}"/>
              </a:ext>
            </a:extLst>
          </p:cNvPr>
          <p:cNvCxnSpPr>
            <a:cxnSpLocks/>
            <a:stCxn id="4" idx="2"/>
            <a:endCxn id="6" idx="0"/>
          </p:cNvCxnSpPr>
          <p:nvPr/>
        </p:nvCxnSpPr>
        <p:spPr>
          <a:xfrm>
            <a:off x="10327144" y="3735716"/>
            <a:ext cx="0" cy="433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F495F3C-AD2D-4D18-A4C3-4E17D4265C95}"/>
              </a:ext>
            </a:extLst>
          </p:cNvPr>
          <p:cNvCxnSpPr>
            <a:stCxn id="6" idx="1"/>
          </p:cNvCxnSpPr>
          <p:nvPr/>
        </p:nvCxnSpPr>
        <p:spPr>
          <a:xfrm flipH="1" flipV="1">
            <a:off x="5843588" y="4769729"/>
            <a:ext cx="306184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047BC12D-5EEE-4A0C-A34B-96EECBE2102F}"/>
              </a:ext>
            </a:extLst>
          </p:cNvPr>
          <p:cNvSpPr txBox="1">
            <a:spLocks/>
          </p:cNvSpPr>
          <p:nvPr/>
        </p:nvSpPr>
        <p:spPr>
          <a:xfrm>
            <a:off x="1295400" y="589254"/>
            <a:ext cx="9601200" cy="14859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cs typeface="Times New Roman" panose="02020603050405020304" pitchFamily="18" charset="0"/>
              </a:rPr>
              <a:t>Stage 3</a:t>
            </a:r>
            <a:br>
              <a:rPr lang="en-US" sz="3100" b="1" dirty="0">
                <a:cs typeface="Times New Roman" panose="02020603050405020304" pitchFamily="18" charset="0"/>
              </a:rPr>
            </a:br>
            <a:r>
              <a:rPr lang="en-US" sz="3100" b="1" dirty="0">
                <a:cs typeface="Times New Roman" panose="02020603050405020304" pitchFamily="18" charset="0"/>
              </a:rPr>
              <a:t>Eye Contact</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4A617D8-C5A1-4808-B789-A7275713CDB0}"/>
              </a:ext>
            </a:extLst>
          </p:cNvPr>
          <p:cNvSpPr txBox="1"/>
          <p:nvPr/>
        </p:nvSpPr>
        <p:spPr>
          <a:xfrm>
            <a:off x="1762835" y="-386402"/>
            <a:ext cx="81615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sp>
        <p:nvSpPr>
          <p:cNvPr id="20" name="TextBox 19">
            <a:extLst>
              <a:ext uri="{FF2B5EF4-FFF2-40B4-BE49-F238E27FC236}">
                <a16:creationId xmlns:a16="http://schemas.microsoft.com/office/drawing/2014/main" id="{3076F812-F58E-4C2A-B5CB-E631D4707A90}"/>
              </a:ext>
            </a:extLst>
          </p:cNvPr>
          <p:cNvSpPr txBox="1"/>
          <p:nvPr/>
        </p:nvSpPr>
        <p:spPr>
          <a:xfrm>
            <a:off x="9277738" y="3489495"/>
            <a:ext cx="2098811"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VGG16 Layers (Khandelwal, 2020)</a:t>
            </a:r>
          </a:p>
        </p:txBody>
      </p:sp>
    </p:spTree>
    <p:extLst>
      <p:ext uri="{BB962C8B-B14F-4D97-AF65-F5344CB8AC3E}">
        <p14:creationId xmlns:p14="http://schemas.microsoft.com/office/powerpoint/2010/main" val="188622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8B5B41-DF32-4C49-9BDE-B1CA68321E74}"/>
              </a:ext>
            </a:extLst>
          </p:cNvPr>
          <p:cNvSpPr>
            <a:spLocks noGrp="1"/>
          </p:cNvSpPr>
          <p:nvPr>
            <p:ph type="title"/>
          </p:nvPr>
        </p:nvSpPr>
        <p:spPr>
          <a:xfrm>
            <a:off x="3294434" y="676593"/>
            <a:ext cx="5603132" cy="1003031"/>
          </a:xfrm>
        </p:spPr>
        <p:txBody>
          <a:bodyPr vert="horz" lIns="91440" tIns="45720" rIns="91440" bIns="45720" rtlCol="0" anchor="t">
            <a:normAutofit fontScale="90000"/>
          </a:bodyPr>
          <a:lstStyle/>
          <a:p>
            <a:pPr algn="ctr"/>
            <a:r>
              <a:rPr lang="en-US" sz="3300" b="1" dirty="0">
                <a:cs typeface="Times New Roman" panose="02020603050405020304" pitchFamily="18" charset="0"/>
              </a:rPr>
              <a:t>Stage 4</a:t>
            </a:r>
            <a:br>
              <a:rPr lang="en-US" sz="3300" b="1" dirty="0">
                <a:cs typeface="Times New Roman" panose="02020603050405020304" pitchFamily="18" charset="0"/>
              </a:rPr>
            </a:br>
            <a:r>
              <a:rPr lang="en-US" sz="3300" b="1" dirty="0">
                <a:cs typeface="Times New Roman" panose="02020603050405020304" pitchFamily="18" charset="0"/>
              </a:rPr>
              <a:t>Smile Detection</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19831B-50E0-4E2B-9C22-E8131B7F6AEC}"/>
              </a:ext>
            </a:extLst>
          </p:cNvPr>
          <p:cNvSpPr txBox="1"/>
          <p:nvPr/>
        </p:nvSpPr>
        <p:spPr>
          <a:xfrm>
            <a:off x="652461" y="2548951"/>
            <a:ext cx="5443539"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Pre-trained model by Amil Khanzada using VGG16.</a:t>
            </a:r>
          </a:p>
          <a:p>
            <a:pPr marL="285750" indent="-285750" algn="just">
              <a:buFont typeface="Arial" panose="020B0604020202020204" pitchFamily="34" charset="0"/>
              <a:buChar char="•"/>
            </a:pPr>
            <a:r>
              <a:rPr lang="en-US" dirty="0"/>
              <a:t>Model was trained using FER2013 dataset.</a:t>
            </a:r>
          </a:p>
          <a:p>
            <a:pPr marL="285750" indent="-285750" algn="just">
              <a:buFont typeface="Arial" panose="020B0604020202020204" pitchFamily="34" charset="0"/>
              <a:buChar char="•"/>
            </a:pPr>
            <a:r>
              <a:rPr lang="en-US" dirty="0"/>
              <a:t>Multiple classes of the emotions were ignored and only the happy class was considered </a:t>
            </a:r>
            <a:r>
              <a:rPr lang="en-US" u="sng" dirty="0"/>
              <a:t>in testing</a:t>
            </a:r>
            <a:r>
              <a:rPr lang="en-US" dirty="0"/>
              <a:t>.</a:t>
            </a:r>
          </a:p>
        </p:txBody>
      </p:sp>
      <p:sp>
        <p:nvSpPr>
          <p:cNvPr id="5" name="TextBox 4">
            <a:extLst>
              <a:ext uri="{FF2B5EF4-FFF2-40B4-BE49-F238E27FC236}">
                <a16:creationId xmlns:a16="http://schemas.microsoft.com/office/drawing/2014/main" id="{93327E75-68D1-4DC5-83F9-2D2E5EB96C53}"/>
              </a:ext>
            </a:extLst>
          </p:cNvPr>
          <p:cNvSpPr txBox="1"/>
          <p:nvPr/>
        </p:nvSpPr>
        <p:spPr>
          <a:xfrm>
            <a:off x="1830421" y="-326438"/>
            <a:ext cx="8208523"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Frames</a:t>
            </a:r>
            <a:endParaRPr lang="en-US" sz="4400" kern="0" dirty="0">
              <a:effectLst/>
              <a:latin typeface="+mj-lt"/>
              <a:cs typeface="Times New Roman" panose="02020603050405020304" pitchFamily="18" charset="0"/>
            </a:endParaRPr>
          </a:p>
        </p:txBody>
      </p:sp>
      <p:pic>
        <p:nvPicPr>
          <p:cNvPr id="3" name="Graphic 2" descr="Smiling face outline outline">
            <a:extLst>
              <a:ext uri="{FF2B5EF4-FFF2-40B4-BE49-F238E27FC236}">
                <a16:creationId xmlns:a16="http://schemas.microsoft.com/office/drawing/2014/main" id="{2F35BD06-FA5B-4AD1-9C74-E109E972C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1509" y="2548951"/>
            <a:ext cx="1254869" cy="1254869"/>
          </a:xfrm>
          <a:prstGeom prst="rect">
            <a:avLst/>
          </a:prstGeom>
        </p:spPr>
      </p:pic>
    </p:spTree>
    <p:extLst>
      <p:ext uri="{BB962C8B-B14F-4D97-AF65-F5344CB8AC3E}">
        <p14:creationId xmlns:p14="http://schemas.microsoft.com/office/powerpoint/2010/main" val="5878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2288432" y="670771"/>
            <a:ext cx="6094378"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Speech Survey</a:t>
            </a:r>
          </a:p>
        </p:txBody>
      </p:sp>
      <p:pic>
        <p:nvPicPr>
          <p:cNvPr id="10" name="Picture 9">
            <a:extLst>
              <a:ext uri="{FF2B5EF4-FFF2-40B4-BE49-F238E27FC236}">
                <a16:creationId xmlns:a16="http://schemas.microsoft.com/office/drawing/2014/main" id="{C92E7E32-07A4-4103-8305-7B8913ED432A}"/>
              </a:ext>
            </a:extLst>
          </p:cNvPr>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0000"/>
          <a:stretch/>
        </p:blipFill>
        <p:spPr bwMode="auto">
          <a:xfrm>
            <a:off x="5564220" y="1867711"/>
            <a:ext cx="6333517" cy="284652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A6A0FA13-47E7-4CD6-B9E0-8C09C4E08B10}"/>
              </a:ext>
            </a:extLst>
          </p:cNvPr>
          <p:cNvSpPr txBox="1"/>
          <p:nvPr/>
        </p:nvSpPr>
        <p:spPr>
          <a:xfrm>
            <a:off x="5025550" y="4714240"/>
            <a:ext cx="7410855" cy="246221"/>
          </a:xfrm>
          <a:prstGeom prst="rect">
            <a:avLst/>
          </a:prstGeom>
          <a:noFill/>
        </p:spPr>
        <p:txBody>
          <a:bodyPr wrap="square">
            <a:spAutoFit/>
          </a:bodyPr>
          <a:lstStyle/>
          <a:p>
            <a:pPr algn="ctr">
              <a:spcAft>
                <a:spcPts val="1000"/>
              </a:spcAft>
            </a:pPr>
            <a:r>
              <a:rPr lang="en-US" sz="1000" i="1" dirty="0">
                <a:solidFill>
                  <a:srgbClr val="44546A"/>
                </a:solidFill>
                <a:latin typeface="Times New Roman" panose="02020603050405020304" pitchFamily="18" charset="0"/>
                <a:cs typeface="Times New Roman" panose="02020603050405020304" pitchFamily="18" charset="0"/>
              </a:rPr>
              <a:t>Survey Progress from Launching day to the last day, captured from the survey website</a:t>
            </a:r>
          </a:p>
        </p:txBody>
      </p:sp>
      <p:sp>
        <p:nvSpPr>
          <p:cNvPr id="13" name="TextBox 12">
            <a:extLst>
              <a:ext uri="{FF2B5EF4-FFF2-40B4-BE49-F238E27FC236}">
                <a16:creationId xmlns:a16="http://schemas.microsoft.com/office/drawing/2014/main" id="{9FBE555A-49E0-47B1-8FC6-6D41A250CD1C}"/>
              </a:ext>
            </a:extLst>
          </p:cNvPr>
          <p:cNvSpPr txBox="1"/>
          <p:nvPr/>
        </p:nvSpPr>
        <p:spPr>
          <a:xfrm>
            <a:off x="321013" y="3067713"/>
            <a:ext cx="5014608"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The audio phrases survey had 539 participants,. Most of them recorded 12 phrases or words in Arabic language with their native accent. </a:t>
            </a:r>
            <a:endParaRPr lang="en-US" dirty="0"/>
          </a:p>
        </p:txBody>
      </p:sp>
    </p:spTree>
    <p:extLst>
      <p:ext uri="{BB962C8B-B14F-4D97-AF65-F5344CB8AC3E}">
        <p14:creationId xmlns:p14="http://schemas.microsoft.com/office/powerpoint/2010/main" val="417413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637D0-774F-4B6E-8EF3-2A6051EDED4B}"/>
              </a:ext>
            </a:extLst>
          </p:cNvPr>
          <p:cNvSpPr>
            <a:spLocks noGrp="1"/>
          </p:cNvSpPr>
          <p:nvPr>
            <p:ph type="title"/>
          </p:nvPr>
        </p:nvSpPr>
        <p:spPr>
          <a:xfrm>
            <a:off x="537210" y="557189"/>
            <a:ext cx="3675126" cy="5567891"/>
          </a:xfrm>
        </p:spPr>
        <p:txBody>
          <a:bodyPr>
            <a:normAutofit/>
          </a:bodyPr>
          <a:lstStyle/>
          <a:p>
            <a:r>
              <a:rPr lang="en-US" dirty="0"/>
              <a:t>Presentation Outline</a:t>
            </a:r>
          </a:p>
        </p:txBody>
      </p:sp>
      <p:graphicFrame>
        <p:nvGraphicFramePr>
          <p:cNvPr id="4" name="Diagram 3">
            <a:extLst>
              <a:ext uri="{FF2B5EF4-FFF2-40B4-BE49-F238E27FC236}">
                <a16:creationId xmlns:a16="http://schemas.microsoft.com/office/drawing/2014/main" id="{A6723459-77F9-4ABA-A997-1BB5B7769BDA}"/>
              </a:ext>
            </a:extLst>
          </p:cNvPr>
          <p:cNvGraphicFramePr/>
          <p:nvPr>
            <p:extLst>
              <p:ext uri="{D42A27DB-BD31-4B8C-83A1-F6EECF244321}">
                <p14:modId xmlns:p14="http://schemas.microsoft.com/office/powerpoint/2010/main" val="33836024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178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3921869" y="397779"/>
            <a:ext cx="3285516"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Speech Survey</a:t>
            </a:r>
          </a:p>
        </p:txBody>
      </p:sp>
      <p:graphicFrame>
        <p:nvGraphicFramePr>
          <p:cNvPr id="2" name="Table 1">
            <a:extLst>
              <a:ext uri="{FF2B5EF4-FFF2-40B4-BE49-F238E27FC236}">
                <a16:creationId xmlns:a16="http://schemas.microsoft.com/office/drawing/2014/main" id="{7B11E183-248A-48C2-ADB2-4AECC1DCED46}"/>
              </a:ext>
            </a:extLst>
          </p:cNvPr>
          <p:cNvGraphicFramePr>
            <a:graphicFrameLocks noGrp="1"/>
          </p:cNvGraphicFramePr>
          <p:nvPr>
            <p:extLst>
              <p:ext uri="{D42A27DB-BD31-4B8C-83A1-F6EECF244321}">
                <p14:modId xmlns:p14="http://schemas.microsoft.com/office/powerpoint/2010/main" val="1518918634"/>
              </p:ext>
            </p:extLst>
          </p:nvPr>
        </p:nvGraphicFramePr>
        <p:xfrm>
          <a:off x="429640" y="1512539"/>
          <a:ext cx="7461112" cy="4391427"/>
        </p:xfrm>
        <a:graphic>
          <a:graphicData uri="http://schemas.openxmlformats.org/drawingml/2006/table">
            <a:tbl>
              <a:tblPr firstRow="1" firstCol="1" bandRow="1">
                <a:tableStyleId>{073A0DAA-6AF3-43AB-8588-CEC1D06C72B9}</a:tableStyleId>
              </a:tblPr>
              <a:tblGrid>
                <a:gridCol w="639523">
                  <a:extLst>
                    <a:ext uri="{9D8B030D-6E8A-4147-A177-3AD203B41FA5}">
                      <a16:colId xmlns:a16="http://schemas.microsoft.com/office/drawing/2014/main" val="2786351567"/>
                    </a:ext>
                  </a:extLst>
                </a:gridCol>
                <a:gridCol w="1914625">
                  <a:extLst>
                    <a:ext uri="{9D8B030D-6E8A-4147-A177-3AD203B41FA5}">
                      <a16:colId xmlns:a16="http://schemas.microsoft.com/office/drawing/2014/main" val="540845505"/>
                    </a:ext>
                  </a:extLst>
                </a:gridCol>
                <a:gridCol w="1705397">
                  <a:extLst>
                    <a:ext uri="{9D8B030D-6E8A-4147-A177-3AD203B41FA5}">
                      <a16:colId xmlns:a16="http://schemas.microsoft.com/office/drawing/2014/main" val="1804549575"/>
                    </a:ext>
                  </a:extLst>
                </a:gridCol>
                <a:gridCol w="2157453">
                  <a:extLst>
                    <a:ext uri="{9D8B030D-6E8A-4147-A177-3AD203B41FA5}">
                      <a16:colId xmlns:a16="http://schemas.microsoft.com/office/drawing/2014/main" val="2956627089"/>
                    </a:ext>
                  </a:extLst>
                </a:gridCol>
                <a:gridCol w="1044114">
                  <a:extLst>
                    <a:ext uri="{9D8B030D-6E8A-4147-A177-3AD203B41FA5}">
                      <a16:colId xmlns:a16="http://schemas.microsoft.com/office/drawing/2014/main" val="371475944"/>
                    </a:ext>
                  </a:extLst>
                </a:gridCol>
              </a:tblGrid>
              <a:tr h="718483">
                <a:tc>
                  <a:txBody>
                    <a:bodyPr/>
                    <a:lstStyle/>
                    <a:p>
                      <a:pPr algn="just">
                        <a:lnSpc>
                          <a:spcPct val="150000"/>
                        </a:lnSpc>
                        <a:spcAft>
                          <a:spcPts val="800"/>
                        </a:spcAft>
                      </a:pPr>
                      <a:r>
                        <a:rPr lang="en-US" sz="1100" dirty="0">
                          <a:effectLst/>
                        </a:rPr>
                        <a:t>Serial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dirty="0">
                          <a:effectLst/>
                        </a:rPr>
                        <a:t>Type/Category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dirty="0">
                          <a:effectLst/>
                        </a:rPr>
                        <a:t>synonyms in English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Phonetics/Subcategory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Phrases or words in Arabic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4009551089"/>
                  </a:ext>
                </a:extLst>
              </a:tr>
              <a:tr h="469036">
                <a:tc>
                  <a:txBody>
                    <a:bodyPr/>
                    <a:lstStyle/>
                    <a:p>
                      <a:pPr algn="just">
                        <a:lnSpc>
                          <a:spcPct val="150000"/>
                        </a:lnSpc>
                        <a:spcAft>
                          <a:spcPts val="800"/>
                        </a:spcAft>
                      </a:pPr>
                      <a:r>
                        <a:rPr lang="en-US" sz="11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Welcoming and Greeting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Islamic greeting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Wa Alikom Al-Salam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وعليكم السلام</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4080425933"/>
                  </a:ext>
                </a:extLst>
              </a:tr>
              <a:tr h="469036">
                <a:tc>
                  <a:txBody>
                    <a:bodyPr/>
                    <a:lstStyle/>
                    <a:p>
                      <a:pPr algn="just">
                        <a:lnSpc>
                          <a:spcPct val="150000"/>
                        </a:lnSpc>
                        <a:spcAft>
                          <a:spcPts val="800"/>
                        </a:spcAft>
                      </a:pPr>
                      <a:r>
                        <a:rPr lang="en-US" sz="11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Welcoming and Greeting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please enter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Tafadhal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تفضل</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2386256253"/>
                  </a:ext>
                </a:extLst>
              </a:tr>
              <a:tr h="469036">
                <a:tc>
                  <a:txBody>
                    <a:bodyPr/>
                    <a:lstStyle/>
                    <a:p>
                      <a:pPr algn="just">
                        <a:lnSpc>
                          <a:spcPct val="150000"/>
                        </a:lnSpc>
                        <a:spcAft>
                          <a:spcPts val="800"/>
                        </a:spcAft>
                      </a:pPr>
                      <a:r>
                        <a:rPr lang="en-US" sz="11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Welcoming and Greeting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Have a seat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Hayyak</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حياك</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4017194718"/>
                  </a:ext>
                </a:extLst>
              </a:tr>
              <a:tr h="219589">
                <a:tc>
                  <a:txBody>
                    <a:bodyPr/>
                    <a:lstStyle/>
                    <a:p>
                      <a:pPr algn="just">
                        <a:lnSpc>
                          <a:spcPct val="150000"/>
                        </a:lnSpc>
                        <a:spcAft>
                          <a:spcPts val="800"/>
                        </a:spcAft>
                      </a:pPr>
                      <a:r>
                        <a:rPr lang="en-US" sz="11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Courtesy Words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Hello Sir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Hala Alshaikh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هلا الشيخ</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573444310"/>
                  </a:ext>
                </a:extLst>
              </a:tr>
              <a:tr h="469036">
                <a:tc>
                  <a:txBody>
                    <a:bodyPr/>
                    <a:lstStyle/>
                    <a:p>
                      <a:pPr algn="just">
                        <a:lnSpc>
                          <a:spcPct val="150000"/>
                        </a:lnSpc>
                        <a:spcAft>
                          <a:spcPts val="800"/>
                        </a:spcAft>
                      </a:pPr>
                      <a:r>
                        <a:rPr lang="en-US" sz="1100">
                          <a:effectLst/>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Welcoming and Greeting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Hello</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Marhaba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مرحبا</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350395960"/>
                  </a:ext>
                </a:extLst>
              </a:tr>
              <a:tr h="219589">
                <a:tc>
                  <a:txBody>
                    <a:bodyPr/>
                    <a:lstStyle/>
                    <a:p>
                      <a:pPr algn="just">
                        <a:lnSpc>
                          <a:spcPct val="150000"/>
                        </a:lnSpc>
                        <a:spcAft>
                          <a:spcPts val="800"/>
                        </a:spcAft>
                      </a:pPr>
                      <a:r>
                        <a:rPr lang="en-US" sz="1100">
                          <a:effectLst/>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Closure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Goodbye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Ma’a Alsalama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مع السلامة</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2421411885"/>
                  </a:ext>
                </a:extLst>
              </a:tr>
              <a:tr h="219589">
                <a:tc>
                  <a:txBody>
                    <a:bodyPr/>
                    <a:lstStyle/>
                    <a:p>
                      <a:pPr algn="just">
                        <a:lnSpc>
                          <a:spcPct val="150000"/>
                        </a:lnSpc>
                        <a:spcAft>
                          <a:spcPts val="800"/>
                        </a:spcAft>
                      </a:pPr>
                      <a:r>
                        <a:rPr lang="en-US" sz="1100">
                          <a:effectLst/>
                        </a:rPr>
                        <a:t>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Closure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God bless you</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Hayak ALLAH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حياك الله</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3941630674"/>
                  </a:ext>
                </a:extLst>
              </a:tr>
              <a:tr h="219589">
                <a:tc>
                  <a:txBody>
                    <a:bodyPr/>
                    <a:lstStyle/>
                    <a:p>
                      <a:pPr algn="just">
                        <a:lnSpc>
                          <a:spcPct val="150000"/>
                        </a:lnSpc>
                        <a:spcAft>
                          <a:spcPts val="800"/>
                        </a:spcAft>
                      </a:pPr>
                      <a:r>
                        <a:rPr lang="en-US" sz="1100">
                          <a:effectLst/>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Closure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God grant you peace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ALLAH Yesalmak</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الله يسلمك</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914982574"/>
                  </a:ext>
                </a:extLst>
              </a:tr>
              <a:tr h="219589">
                <a:tc>
                  <a:txBody>
                    <a:bodyPr/>
                    <a:lstStyle/>
                    <a:p>
                      <a:pPr algn="just">
                        <a:lnSpc>
                          <a:spcPct val="150000"/>
                        </a:lnSpc>
                        <a:spcAft>
                          <a:spcPts val="800"/>
                        </a:spcAft>
                      </a:pPr>
                      <a:r>
                        <a:rPr lang="en-US" sz="1100">
                          <a:effectLst/>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Courtesy Words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You are Welcome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Hadhreen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حاضرين</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3638337013"/>
                  </a:ext>
                </a:extLst>
              </a:tr>
              <a:tr h="219589">
                <a:tc>
                  <a:txBody>
                    <a:bodyPr/>
                    <a:lstStyle/>
                    <a:p>
                      <a:pPr algn="just">
                        <a:lnSpc>
                          <a:spcPct val="150000"/>
                        </a:lnSpc>
                        <a:spcAft>
                          <a:spcPts val="800"/>
                        </a:spcAft>
                      </a:pPr>
                      <a:r>
                        <a:rPr lang="en-US" sz="1100">
                          <a:effectLst/>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Anything else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Ay Khedma Thaniya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أي خدمة ثانية؟</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78255"/>
                  </a:ext>
                </a:extLst>
              </a:tr>
              <a:tr h="219589">
                <a:tc>
                  <a:txBody>
                    <a:bodyPr/>
                    <a:lstStyle/>
                    <a:p>
                      <a:pPr algn="just">
                        <a:lnSpc>
                          <a:spcPct val="150000"/>
                        </a:lnSpc>
                        <a:spcAft>
                          <a:spcPts val="800"/>
                        </a:spcAft>
                      </a:pPr>
                      <a:r>
                        <a:rPr lang="en-US" sz="1100">
                          <a:effectLst/>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Anything else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Ta’amer Ala She Thani</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a:effectLst/>
                        </a:rPr>
                        <a:t>تأمر على شي ثاني؟</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3388779269"/>
                  </a:ext>
                </a:extLst>
              </a:tr>
              <a:tr h="219589">
                <a:tc>
                  <a:txBody>
                    <a:bodyPr/>
                    <a:lstStyle/>
                    <a:p>
                      <a:pPr algn="just">
                        <a:lnSpc>
                          <a:spcPct val="150000"/>
                        </a:lnSpc>
                        <a:spcAft>
                          <a:spcPts val="800"/>
                        </a:spcAft>
                      </a:pPr>
                      <a:r>
                        <a:rPr lang="en-US" sz="1100">
                          <a:effectLst/>
                        </a:rPr>
                        <a:t>12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Closure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God grant you peace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en-US" sz="1100">
                          <a:effectLst/>
                        </a:rPr>
                        <a:t>Fi Aman ALLAH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tc>
                  <a:txBody>
                    <a:bodyPr/>
                    <a:lstStyle/>
                    <a:p>
                      <a:pPr algn="just">
                        <a:lnSpc>
                          <a:spcPct val="150000"/>
                        </a:lnSpc>
                        <a:spcAft>
                          <a:spcPts val="800"/>
                        </a:spcAft>
                      </a:pPr>
                      <a:r>
                        <a:rPr lang="ar-BH" sz="1100" dirty="0">
                          <a:effectLst/>
                        </a:rPr>
                        <a:t>في أمان الله</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031" marR="68031" marT="0" marB="0"/>
                </a:tc>
                <a:extLst>
                  <a:ext uri="{0D108BD9-81ED-4DB2-BD59-A6C34878D82A}">
                    <a16:rowId xmlns:a16="http://schemas.microsoft.com/office/drawing/2014/main" val="3371448623"/>
                  </a:ext>
                </a:extLst>
              </a:tr>
            </a:tbl>
          </a:graphicData>
        </a:graphic>
      </p:graphicFrame>
      <p:sp>
        <p:nvSpPr>
          <p:cNvPr id="9" name="TextBox 8">
            <a:extLst>
              <a:ext uri="{FF2B5EF4-FFF2-40B4-BE49-F238E27FC236}">
                <a16:creationId xmlns:a16="http://schemas.microsoft.com/office/drawing/2014/main" id="{68B9E5A6-A94C-427C-82D6-55B2BB3535EB}"/>
              </a:ext>
            </a:extLst>
          </p:cNvPr>
          <p:cNvSpPr txBox="1"/>
          <p:nvPr/>
        </p:nvSpPr>
        <p:spPr>
          <a:xfrm>
            <a:off x="1113007" y="5909351"/>
            <a:ext cx="6094378" cy="246221"/>
          </a:xfrm>
          <a:prstGeom prst="rect">
            <a:avLst/>
          </a:prstGeom>
          <a:noFill/>
        </p:spPr>
        <p:txBody>
          <a:bodyPr wrap="square">
            <a:spAutoFit/>
          </a:bodyPr>
          <a:lstStyle/>
          <a:p>
            <a:pPr algn="ctr">
              <a:spcAft>
                <a:spcPts val="1000"/>
              </a:spcAft>
            </a:pPr>
            <a:r>
              <a:rPr lang="en-US" sz="1000" i="1" dirty="0">
                <a:solidFill>
                  <a:srgbClr val="44546A"/>
                </a:solidFill>
                <a:latin typeface="Times New Roman" panose="02020603050405020304" pitchFamily="18" charset="0"/>
                <a:cs typeface="Times New Roman" panose="02020603050405020304" pitchFamily="18" charset="0"/>
              </a:rPr>
              <a:t>Phrases or words that had been used in the survey</a:t>
            </a:r>
          </a:p>
        </p:txBody>
      </p:sp>
      <p:graphicFrame>
        <p:nvGraphicFramePr>
          <p:cNvPr id="12" name="Table 11">
            <a:extLst>
              <a:ext uri="{FF2B5EF4-FFF2-40B4-BE49-F238E27FC236}">
                <a16:creationId xmlns:a16="http://schemas.microsoft.com/office/drawing/2014/main" id="{6E80F55E-7FF7-470E-8BF6-DE351D6DF126}"/>
              </a:ext>
            </a:extLst>
          </p:cNvPr>
          <p:cNvGraphicFramePr>
            <a:graphicFrameLocks noGrp="1"/>
          </p:cNvGraphicFramePr>
          <p:nvPr>
            <p:extLst>
              <p:ext uri="{D42A27DB-BD31-4B8C-83A1-F6EECF244321}">
                <p14:modId xmlns:p14="http://schemas.microsoft.com/office/powerpoint/2010/main" val="2438044884"/>
              </p:ext>
            </p:extLst>
          </p:nvPr>
        </p:nvGraphicFramePr>
        <p:xfrm>
          <a:off x="9386467" y="3026273"/>
          <a:ext cx="2034540" cy="2877693"/>
        </p:xfrm>
        <a:graphic>
          <a:graphicData uri="http://schemas.openxmlformats.org/drawingml/2006/table">
            <a:tbl>
              <a:tblPr firstRow="1" firstCol="1" bandRow="1"/>
              <a:tblGrid>
                <a:gridCol w="317500">
                  <a:extLst>
                    <a:ext uri="{9D8B030D-6E8A-4147-A177-3AD203B41FA5}">
                      <a16:colId xmlns:a16="http://schemas.microsoft.com/office/drawing/2014/main" val="1140065881"/>
                    </a:ext>
                  </a:extLst>
                </a:gridCol>
                <a:gridCol w="769620">
                  <a:extLst>
                    <a:ext uri="{9D8B030D-6E8A-4147-A177-3AD203B41FA5}">
                      <a16:colId xmlns:a16="http://schemas.microsoft.com/office/drawing/2014/main" val="791399697"/>
                    </a:ext>
                  </a:extLst>
                </a:gridCol>
                <a:gridCol w="505460">
                  <a:extLst>
                    <a:ext uri="{9D8B030D-6E8A-4147-A177-3AD203B41FA5}">
                      <a16:colId xmlns:a16="http://schemas.microsoft.com/office/drawing/2014/main" val="1702142037"/>
                    </a:ext>
                  </a:extLst>
                </a:gridCol>
                <a:gridCol w="441960">
                  <a:extLst>
                    <a:ext uri="{9D8B030D-6E8A-4147-A177-3AD203B41FA5}">
                      <a16:colId xmlns:a16="http://schemas.microsoft.com/office/drawing/2014/main" val="3830987426"/>
                    </a:ext>
                  </a:extLst>
                </a:gridCol>
              </a:tblGrid>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Quantity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693636290"/>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364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107880155"/>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670624320"/>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376435628"/>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716869605"/>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804560"/>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382383064"/>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916848062"/>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23768138"/>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43292603"/>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369511511"/>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299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50770227"/>
                  </a:ext>
                </a:extLst>
              </a:tr>
              <a:tr h="190500">
                <a:tc>
                  <a:txBody>
                    <a:bodyPr/>
                    <a:lstStyle/>
                    <a:p>
                      <a:pPr algn="ctr">
                        <a:lnSpc>
                          <a:spcPct val="150000"/>
                        </a:lnSpc>
                        <a:spcAft>
                          <a:spcPts val="800"/>
                        </a:spcAft>
                      </a:pPr>
                      <a:r>
                        <a:rPr lang="en-US" sz="11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962943532"/>
                  </a:ext>
                </a:extLst>
              </a:tr>
            </a:tbl>
          </a:graphicData>
        </a:graphic>
      </p:graphicFrame>
      <p:sp>
        <p:nvSpPr>
          <p:cNvPr id="14" name="TextBox 13">
            <a:extLst>
              <a:ext uri="{FF2B5EF4-FFF2-40B4-BE49-F238E27FC236}">
                <a16:creationId xmlns:a16="http://schemas.microsoft.com/office/drawing/2014/main" id="{12DF99D5-3003-4C21-9D56-3F4E528B4151}"/>
              </a:ext>
            </a:extLst>
          </p:cNvPr>
          <p:cNvSpPr txBox="1"/>
          <p:nvPr/>
        </p:nvSpPr>
        <p:spPr>
          <a:xfrm>
            <a:off x="9522654" y="5909351"/>
            <a:ext cx="2711586"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Audio Test and Train Distribution</a:t>
            </a:r>
          </a:p>
        </p:txBody>
      </p:sp>
    </p:spTree>
    <p:extLst>
      <p:ext uri="{BB962C8B-B14F-4D97-AF65-F5344CB8AC3E}">
        <p14:creationId xmlns:p14="http://schemas.microsoft.com/office/powerpoint/2010/main" val="53417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2337071" y="440998"/>
            <a:ext cx="6094378" cy="671851"/>
          </a:xfrm>
          <a:prstGeom prst="rect">
            <a:avLst/>
          </a:prstGeom>
          <a:noFill/>
        </p:spPr>
        <p:txBody>
          <a:bodyPr wrap="square">
            <a:spAutoFit/>
          </a:bodyPr>
          <a:lstStyle/>
          <a:p>
            <a:pPr lvl="2" algn="ctr">
              <a:lnSpc>
                <a:spcPct val="150000"/>
              </a:lnSpc>
              <a:spcBef>
                <a:spcPts val="200"/>
              </a:spcBef>
            </a:pPr>
            <a:r>
              <a:rPr lang="en-US" sz="2800" b="1" dirty="0">
                <a:latin typeface="+mj-lt"/>
                <a:ea typeface="+mj-ea"/>
                <a:cs typeface="Times New Roman" panose="02020603050405020304" pitchFamily="18" charset="0"/>
              </a:rPr>
              <a:t>Audio Model Architecture</a:t>
            </a:r>
          </a:p>
        </p:txBody>
      </p:sp>
      <p:graphicFrame>
        <p:nvGraphicFramePr>
          <p:cNvPr id="3" name="Table 2">
            <a:extLst>
              <a:ext uri="{FF2B5EF4-FFF2-40B4-BE49-F238E27FC236}">
                <a16:creationId xmlns:a16="http://schemas.microsoft.com/office/drawing/2014/main" id="{659770B4-DA42-4A32-808F-D22987D10272}"/>
              </a:ext>
            </a:extLst>
          </p:cNvPr>
          <p:cNvGraphicFramePr>
            <a:graphicFrameLocks noGrp="1"/>
          </p:cNvGraphicFramePr>
          <p:nvPr>
            <p:extLst>
              <p:ext uri="{D42A27DB-BD31-4B8C-83A1-F6EECF244321}">
                <p14:modId xmlns:p14="http://schemas.microsoft.com/office/powerpoint/2010/main" val="1712620768"/>
              </p:ext>
            </p:extLst>
          </p:nvPr>
        </p:nvGraphicFramePr>
        <p:xfrm>
          <a:off x="7202368" y="1444029"/>
          <a:ext cx="4460439" cy="4351344"/>
        </p:xfrm>
        <a:graphic>
          <a:graphicData uri="http://schemas.openxmlformats.org/drawingml/2006/table">
            <a:tbl>
              <a:tblPr firstRow="1" firstCol="1" bandRow="1"/>
              <a:tblGrid>
                <a:gridCol w="795530">
                  <a:extLst>
                    <a:ext uri="{9D8B030D-6E8A-4147-A177-3AD203B41FA5}">
                      <a16:colId xmlns:a16="http://schemas.microsoft.com/office/drawing/2014/main" val="3137492900"/>
                    </a:ext>
                  </a:extLst>
                </a:gridCol>
                <a:gridCol w="807331">
                  <a:extLst>
                    <a:ext uri="{9D8B030D-6E8A-4147-A177-3AD203B41FA5}">
                      <a16:colId xmlns:a16="http://schemas.microsoft.com/office/drawing/2014/main" val="3067622929"/>
                    </a:ext>
                  </a:extLst>
                </a:gridCol>
                <a:gridCol w="532678">
                  <a:extLst>
                    <a:ext uri="{9D8B030D-6E8A-4147-A177-3AD203B41FA5}">
                      <a16:colId xmlns:a16="http://schemas.microsoft.com/office/drawing/2014/main" val="3278132695"/>
                    </a:ext>
                  </a:extLst>
                </a:gridCol>
                <a:gridCol w="983281">
                  <a:extLst>
                    <a:ext uri="{9D8B030D-6E8A-4147-A177-3AD203B41FA5}">
                      <a16:colId xmlns:a16="http://schemas.microsoft.com/office/drawing/2014/main" val="347402036"/>
                    </a:ext>
                  </a:extLst>
                </a:gridCol>
                <a:gridCol w="695217">
                  <a:extLst>
                    <a:ext uri="{9D8B030D-6E8A-4147-A177-3AD203B41FA5}">
                      <a16:colId xmlns:a16="http://schemas.microsoft.com/office/drawing/2014/main" val="1808128430"/>
                    </a:ext>
                  </a:extLst>
                </a:gridCol>
                <a:gridCol w="646402">
                  <a:extLst>
                    <a:ext uri="{9D8B030D-6E8A-4147-A177-3AD203B41FA5}">
                      <a16:colId xmlns:a16="http://schemas.microsoft.com/office/drawing/2014/main" val="3148631318"/>
                    </a:ext>
                  </a:extLst>
                </a:gridCol>
              </a:tblGrid>
              <a:tr h="363112">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Layer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Kernel/Pooling Size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b="1" dirty="0">
                          <a:effectLst/>
                          <a:latin typeface="Times New Roman" panose="02020603050405020304" pitchFamily="18" charset="0"/>
                          <a:ea typeface="Calibri" panose="020F0502020204030204" pitchFamily="34" charset="0"/>
                          <a:cs typeface="Times New Roman" panose="02020603050405020304" pitchFamily="18" charset="0"/>
                        </a:rPr>
                        <a:t>Filters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b="1" dirty="0">
                          <a:effectLst/>
                          <a:latin typeface="Times New Roman" panose="02020603050405020304" pitchFamily="18" charset="0"/>
                          <a:ea typeface="Calibri" panose="020F0502020204030204" pitchFamily="34" charset="0"/>
                          <a:cs typeface="Times New Roman" panose="02020603050405020304" pitchFamily="18" charset="0"/>
                        </a:rPr>
                        <a:t>Output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Activation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Parameters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338337608"/>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Kapre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(None,1000,128,1)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26299258"/>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Normalization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(None,1000,128,1)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41851637"/>
                  </a:ext>
                </a:extLst>
              </a:tr>
              <a:tr h="363112">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7×7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(None,1000,128,16)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tanh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266744360"/>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(None,500,64,16)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86552556"/>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(None,500,64,8)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3208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560033492"/>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(None,250,32,8)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42570328"/>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(None,250,32,8)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584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130646301"/>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(None,125,16,8)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6329826"/>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(None,125,16,8)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1032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686277903"/>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(None,63,8,8)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49161478"/>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(None,63,8,8)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584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23572658"/>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(None,32,4,8)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13468995"/>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(None,32,4,16)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1168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438492625"/>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(None,16,2,16)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845856074"/>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Conv2D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8×8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(None,16,2,16)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Relu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16400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76717521"/>
                  </a:ext>
                </a:extLst>
              </a:tr>
              <a:tr h="172464">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Maxpooling2D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(None,8,1,16)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233412555"/>
                  </a:ext>
                </a:extLst>
              </a:tr>
              <a:tr h="363112">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Batch Normalization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(None,8,1,16)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188077805"/>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Flatten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643932839"/>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Dropout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047664159"/>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Dense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4128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91883857"/>
                  </a:ext>
                </a:extLst>
              </a:tr>
              <a:tr h="169996">
                <a:tc>
                  <a:txBody>
                    <a:bodyPr/>
                    <a:lstStyle/>
                    <a:p>
                      <a:pPr algn="ctr">
                        <a:lnSpc>
                          <a:spcPct val="150000"/>
                        </a:lnSpc>
                        <a:spcAft>
                          <a:spcPts val="800"/>
                        </a:spcAft>
                      </a:pPr>
                      <a:r>
                        <a:rPr lang="en-US" sz="800" b="1">
                          <a:effectLst/>
                          <a:latin typeface="Times New Roman" panose="02020603050405020304" pitchFamily="18" charset="0"/>
                          <a:ea typeface="Calibri" panose="020F0502020204030204" pitchFamily="34" charset="0"/>
                          <a:cs typeface="Times New Roman" panose="02020603050405020304" pitchFamily="18" charset="0"/>
                        </a:rPr>
                        <a:t>Dense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(None,13)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SoftMax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429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35" marR="57935"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228384151"/>
                  </a:ext>
                </a:extLst>
              </a:tr>
            </a:tbl>
          </a:graphicData>
        </a:graphic>
      </p:graphicFrame>
      <p:sp>
        <p:nvSpPr>
          <p:cNvPr id="7" name="TextBox 6">
            <a:extLst>
              <a:ext uri="{FF2B5EF4-FFF2-40B4-BE49-F238E27FC236}">
                <a16:creationId xmlns:a16="http://schemas.microsoft.com/office/drawing/2014/main" id="{A16AA54E-98AE-494F-8C89-1095AAAC8D1A}"/>
              </a:ext>
            </a:extLst>
          </p:cNvPr>
          <p:cNvSpPr txBox="1"/>
          <p:nvPr/>
        </p:nvSpPr>
        <p:spPr>
          <a:xfrm>
            <a:off x="89981" y="1278439"/>
            <a:ext cx="6094378" cy="2585323"/>
          </a:xfrm>
          <a:prstGeom prst="rect">
            <a:avLst/>
          </a:prstGeom>
          <a:noFill/>
        </p:spPr>
        <p:txBody>
          <a:bodyPr wrap="square">
            <a:spAutoFit/>
          </a:bodyPr>
          <a:lstStyle/>
          <a:p>
            <a:r>
              <a:rPr lang="en-US" dirty="0"/>
              <a:t>Starting from a </a:t>
            </a:r>
            <a:r>
              <a:rPr lang="en-US" dirty="0" err="1"/>
              <a:t>Kapre</a:t>
            </a:r>
            <a:r>
              <a:rPr lang="en-US" dirty="0"/>
              <a:t> layer that computes Mel-Spectrograms directly from the wave file as input with shape (160000,1) followed by normalization layer which is already integrated with </a:t>
            </a:r>
            <a:r>
              <a:rPr lang="en-US" dirty="0" err="1"/>
              <a:t>Kapre</a:t>
            </a:r>
            <a:r>
              <a:rPr lang="en-US" dirty="0"/>
              <a:t> library. Followed by the classic convolutional neural network architecture which is 6 pairs of two dimensions convolutional layer and Max Pooling layer, then flatten, Dropout, Dense and ending with </a:t>
            </a:r>
            <a:r>
              <a:rPr lang="en-US" dirty="0" err="1"/>
              <a:t>Sofmax</a:t>
            </a:r>
            <a:r>
              <a:rPr lang="en-US" dirty="0"/>
              <a:t> activation as there are 13 subcategories. The architecture is similar to (de Andrade et al., 2018) and (Seth, 2020) with major amendment.</a:t>
            </a:r>
          </a:p>
        </p:txBody>
      </p:sp>
    </p:spTree>
    <p:extLst>
      <p:ext uri="{BB962C8B-B14F-4D97-AF65-F5344CB8AC3E}">
        <p14:creationId xmlns:p14="http://schemas.microsoft.com/office/powerpoint/2010/main" val="310237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2337071" y="440998"/>
            <a:ext cx="6094378" cy="671851"/>
          </a:xfrm>
          <a:prstGeom prst="rect">
            <a:avLst/>
          </a:prstGeom>
          <a:noFill/>
        </p:spPr>
        <p:txBody>
          <a:bodyPr wrap="square">
            <a:spAutoFit/>
          </a:bodyPr>
          <a:lstStyle/>
          <a:p>
            <a:pPr lvl="2" algn="ctr">
              <a:lnSpc>
                <a:spcPct val="150000"/>
              </a:lnSpc>
              <a:spcBef>
                <a:spcPts val="200"/>
              </a:spcBef>
            </a:pPr>
            <a:r>
              <a:rPr lang="en-US" sz="2800" b="1" dirty="0">
                <a:latin typeface="+mj-lt"/>
                <a:ea typeface="+mj-ea"/>
                <a:cs typeface="Times New Roman" panose="02020603050405020304" pitchFamily="18" charset="0"/>
              </a:rPr>
              <a:t>Stage 5</a:t>
            </a:r>
          </a:p>
        </p:txBody>
      </p:sp>
      <p:graphicFrame>
        <p:nvGraphicFramePr>
          <p:cNvPr id="6" name="Diagram 5">
            <a:extLst>
              <a:ext uri="{FF2B5EF4-FFF2-40B4-BE49-F238E27FC236}">
                <a16:creationId xmlns:a16="http://schemas.microsoft.com/office/drawing/2014/main" id="{C7AE2766-8B41-45ED-9810-A8384EA4DF46}"/>
              </a:ext>
            </a:extLst>
          </p:cNvPr>
          <p:cNvGraphicFramePr/>
          <p:nvPr>
            <p:extLst>
              <p:ext uri="{D42A27DB-BD31-4B8C-83A1-F6EECF244321}">
                <p14:modId xmlns:p14="http://schemas.microsoft.com/office/powerpoint/2010/main" val="1638781268"/>
              </p:ext>
            </p:extLst>
          </p:nvPr>
        </p:nvGraphicFramePr>
        <p:xfrm>
          <a:off x="3241979" y="1527175"/>
          <a:ext cx="52800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34CA3ED-5BC2-4938-ABAA-75EF237385E9}"/>
              </a:ext>
            </a:extLst>
          </p:cNvPr>
          <p:cNvSpPr txBox="1"/>
          <p:nvPr/>
        </p:nvSpPr>
        <p:spPr>
          <a:xfrm>
            <a:off x="5360547" y="5330825"/>
            <a:ext cx="1042887"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Audio Directory</a:t>
            </a:r>
          </a:p>
        </p:txBody>
      </p:sp>
    </p:spTree>
    <p:extLst>
      <p:ext uri="{BB962C8B-B14F-4D97-AF65-F5344CB8AC3E}">
        <p14:creationId xmlns:p14="http://schemas.microsoft.com/office/powerpoint/2010/main" val="53649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a:t>
            </a:r>
            <a:r>
              <a:rPr lang="en-US" sz="4400" kern="0" dirty="0">
                <a:latin typeface="+mj-lt"/>
                <a:cs typeface="Times New Roman" panose="02020603050405020304" pitchFamily="18" charset="0"/>
              </a:rPr>
              <a:t>Methods - Stage 6</a:t>
            </a:r>
          </a:p>
        </p:txBody>
      </p:sp>
      <p:sp>
        <p:nvSpPr>
          <p:cNvPr id="8" name="TextBox 7">
            <a:extLst>
              <a:ext uri="{FF2B5EF4-FFF2-40B4-BE49-F238E27FC236}">
                <a16:creationId xmlns:a16="http://schemas.microsoft.com/office/drawing/2014/main" id="{872CA9EC-2608-48CD-B1C5-E3C4DD5DD2D5}"/>
              </a:ext>
            </a:extLst>
          </p:cNvPr>
          <p:cNvSpPr txBox="1"/>
          <p:nvPr/>
        </p:nvSpPr>
        <p:spPr>
          <a:xfrm>
            <a:off x="1228116" y="554040"/>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Overall Preprocessing and aggregation </a:t>
            </a:r>
          </a:p>
        </p:txBody>
      </p:sp>
      <p:sp>
        <p:nvSpPr>
          <p:cNvPr id="7" name="TextBox 6">
            <a:extLst>
              <a:ext uri="{FF2B5EF4-FFF2-40B4-BE49-F238E27FC236}">
                <a16:creationId xmlns:a16="http://schemas.microsoft.com/office/drawing/2014/main" id="{893ACC2F-9D00-460F-8812-8880D201A924}"/>
              </a:ext>
            </a:extLst>
          </p:cNvPr>
          <p:cNvSpPr txBox="1"/>
          <p:nvPr/>
        </p:nvSpPr>
        <p:spPr>
          <a:xfrm>
            <a:off x="265078" y="1608303"/>
            <a:ext cx="11631850" cy="369332"/>
          </a:xfrm>
          <a:prstGeom prst="rect">
            <a:avLst/>
          </a:prstGeom>
          <a:noFill/>
        </p:spPr>
        <p:txBody>
          <a:bodyPr wrap="square">
            <a:spAutoFit/>
          </a:bodyPr>
          <a:lstStyle/>
          <a:p>
            <a:r>
              <a:rPr lang="en-US" dirty="0"/>
              <a:t>As the frames’ results need to be transformed from single frame evaluation to overall interview video collective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EA89A0-5B65-4970-96B8-9363D236954F}"/>
                  </a:ext>
                </a:extLst>
              </p:cNvPr>
              <p:cNvSpPr txBox="1"/>
              <p:nvPr/>
            </p:nvSpPr>
            <p:spPr>
              <a:xfrm>
                <a:off x="-198200" y="2213178"/>
                <a:ext cx="609437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r>
                        <m:rPr>
                          <m:sty m:val="p"/>
                        </m:rPr>
                        <a:rPr lang="en-US" smtClean="0">
                          <a:latin typeface="Cambria Math" panose="02040503050406030204" pitchFamily="18" charset="0"/>
                        </a:rPr>
                        <m:t>C</m:t>
                      </m:r>
                      <m:r>
                        <m:rPr>
                          <m:sty m:val="p"/>
                        </m:rPr>
                        <a:rPr lang="en-US" i="0">
                          <a:latin typeface="Cambria Math" panose="02040503050406030204" pitchFamily="18" charset="0"/>
                        </a:rPr>
                        <m:t>aptured</m:t>
                      </m:r>
                      <m:r>
                        <a:rPr lang="en-US" i="0">
                          <a:latin typeface="Cambria Math" panose="02040503050406030204" pitchFamily="18" charset="0"/>
                        </a:rPr>
                        <m:t> </m:t>
                      </m:r>
                      <m:r>
                        <m:rPr>
                          <m:sty m:val="p"/>
                        </m:rPr>
                        <a:rPr lang="en-US" i="0">
                          <a:latin typeface="Cambria Math" panose="02040503050406030204" pitchFamily="18" charset="0"/>
                        </a:rPr>
                        <m:t>Frames</m:t>
                      </m:r>
                      <m:r>
                        <a:rPr lang="en-US" i="0">
                          <a:latin typeface="Cambria Math" panose="02040503050406030204" pitchFamily="18" charset="0"/>
                        </a:rPr>
                        <m:t>  </m:t>
                      </m:r>
                      <m:r>
                        <m:rPr>
                          <m:sty m:val="p"/>
                        </m:rPr>
                        <a:rPr lang="en-US" i="0">
                          <a:latin typeface="Cambria Math" panose="02040503050406030204" pitchFamily="18" charset="0"/>
                        </a:rPr>
                        <m:t>Ratio</m:t>
                      </m:r>
                      <m:r>
                        <a:rPr lang="en-US" i="0">
                          <a:latin typeface="Cambria Math" panose="02040503050406030204" pitchFamily="18" charset="0"/>
                        </a:rPr>
                        <m:t> =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𝑅𝑒𝑙𝑒𝑣𝑎𝑛𝑡</m:t>
                          </m:r>
                          <m:r>
                            <a:rPr lang="en-US" i="0">
                              <a:latin typeface="Cambria Math" panose="02040503050406030204" pitchFamily="18" charset="0"/>
                            </a:rPr>
                            <m:t> </m:t>
                          </m:r>
                          <m:r>
                            <a:rPr lang="en-US" i="1">
                              <a:latin typeface="Cambria Math" panose="02040503050406030204" pitchFamily="18" charset="0"/>
                            </a:rPr>
                            <m:t>𝐹𝑟𝑎𝑚</m:t>
                          </m:r>
                          <m:r>
                            <a:rPr lang="en-US" i="0">
                              <a:latin typeface="Cambria Math" panose="02040503050406030204" pitchFamily="18" charset="0"/>
                            </a:rPr>
                            <m:t> </m:t>
                          </m:r>
                          <m:r>
                            <a:rPr lang="en-US" i="1">
                              <a:latin typeface="Cambria Math" panose="02040503050406030204" pitchFamily="18" charset="0"/>
                            </a:rPr>
                            <m:t>𝑖</m:t>
                          </m:r>
                        </m:e>
                      </m:nary>
                    </m:oMath>
                  </m:oMathPara>
                </a14:m>
                <a:endParaRPr lang="en-US" dirty="0"/>
              </a:p>
            </p:txBody>
          </p:sp>
        </mc:Choice>
        <mc:Fallback xmlns="">
          <p:sp>
            <p:nvSpPr>
              <p:cNvPr id="9" name="TextBox 8">
                <a:extLst>
                  <a:ext uri="{FF2B5EF4-FFF2-40B4-BE49-F238E27FC236}">
                    <a16:creationId xmlns:a16="http://schemas.microsoft.com/office/drawing/2014/main" id="{62EA89A0-5B65-4970-96B8-9363D236954F}"/>
                  </a:ext>
                </a:extLst>
              </p:cNvPr>
              <p:cNvSpPr txBox="1">
                <a:spLocks noRot="1" noChangeAspect="1" noMove="1" noResize="1" noEditPoints="1" noAdjustHandles="1" noChangeArrowheads="1" noChangeShapeType="1" noTextEdit="1"/>
              </p:cNvSpPr>
              <p:nvPr/>
            </p:nvSpPr>
            <p:spPr>
              <a:xfrm>
                <a:off x="-198200" y="2213178"/>
                <a:ext cx="6094378" cy="8485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BBE26C-A3E3-4454-B54D-AAAD3B85BBC7}"/>
                  </a:ext>
                </a:extLst>
              </p:cNvPr>
              <p:cNvSpPr txBox="1"/>
              <p:nvPr/>
            </p:nvSpPr>
            <p:spPr>
              <a:xfrm>
                <a:off x="5690683" y="2213178"/>
                <a:ext cx="6099242"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r>
                        <m:rPr>
                          <m:sty m:val="p"/>
                        </m:rPr>
                        <a:rPr lang="en-US" smtClean="0">
                          <a:latin typeface="Cambria Math" panose="02040503050406030204" pitchFamily="18" charset="0"/>
                        </a:rPr>
                        <m:t>E</m:t>
                      </m:r>
                      <m:r>
                        <m:rPr>
                          <m:sty m:val="p"/>
                        </m:rPr>
                        <a:rPr lang="en-US" i="0">
                          <a:latin typeface="Cambria Math" panose="02040503050406030204" pitchFamily="18" charset="0"/>
                        </a:rPr>
                        <m:t>ye</m:t>
                      </m:r>
                      <m:r>
                        <a:rPr lang="en-US" i="0">
                          <a:latin typeface="Cambria Math" panose="02040503050406030204" pitchFamily="18" charset="0"/>
                        </a:rPr>
                        <m:t> </m:t>
                      </m:r>
                      <m:r>
                        <m:rPr>
                          <m:sty m:val="p"/>
                        </m:rPr>
                        <a:rPr lang="en-US" i="0">
                          <a:latin typeface="Cambria Math" panose="02040503050406030204" pitchFamily="18" charset="0"/>
                        </a:rPr>
                        <m:t>Contact</m:t>
                      </m:r>
                      <m:r>
                        <a:rPr lang="en-US" i="0">
                          <a:latin typeface="Cambria Math" panose="02040503050406030204" pitchFamily="18" charset="0"/>
                        </a:rPr>
                        <m:t>  </m:t>
                      </m:r>
                      <m:r>
                        <m:rPr>
                          <m:sty m:val="p"/>
                        </m:rPr>
                        <a:rPr lang="en-US" i="0">
                          <a:latin typeface="Cambria Math" panose="02040503050406030204" pitchFamily="18" charset="0"/>
                        </a:rPr>
                        <m:t>Ratio</m:t>
                      </m:r>
                      <m:r>
                        <a:rPr lang="en-US" i="0">
                          <a:latin typeface="Cambria Math" panose="02040503050406030204" pitchFamily="18" charset="0"/>
                        </a:rPr>
                        <m:t> =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𝐸𝑦𝑒</m:t>
                          </m:r>
                          <m:r>
                            <a:rPr lang="en-US" i="0">
                              <a:latin typeface="Cambria Math" panose="02040503050406030204" pitchFamily="18" charset="0"/>
                            </a:rPr>
                            <m:t> </m:t>
                          </m:r>
                          <m:r>
                            <a:rPr lang="en-US" i="1">
                              <a:latin typeface="Cambria Math" panose="02040503050406030204" pitchFamily="18" charset="0"/>
                            </a:rPr>
                            <m:t>𝐶𝑜𝑛𝑡𝑎𝑐𝑡</m:t>
                          </m:r>
                          <m:r>
                            <a:rPr lang="en-US" i="0">
                              <a:latin typeface="Cambria Math" panose="02040503050406030204" pitchFamily="18" charset="0"/>
                            </a:rPr>
                            <m:t> </m:t>
                          </m:r>
                          <m:r>
                            <a:rPr lang="en-US" i="1">
                              <a:latin typeface="Cambria Math" panose="02040503050406030204" pitchFamily="18" charset="0"/>
                            </a:rPr>
                            <m:t>𝑖</m:t>
                          </m:r>
                        </m:e>
                      </m:nary>
                    </m:oMath>
                  </m:oMathPara>
                </a14:m>
                <a:endParaRPr lang="en-US" dirty="0"/>
              </a:p>
            </p:txBody>
          </p:sp>
        </mc:Choice>
        <mc:Fallback xmlns="">
          <p:sp>
            <p:nvSpPr>
              <p:cNvPr id="11" name="TextBox 10">
                <a:extLst>
                  <a:ext uri="{FF2B5EF4-FFF2-40B4-BE49-F238E27FC236}">
                    <a16:creationId xmlns:a16="http://schemas.microsoft.com/office/drawing/2014/main" id="{F9BBE26C-A3E3-4454-B54D-AAAD3B85BBC7}"/>
                  </a:ext>
                </a:extLst>
              </p:cNvPr>
              <p:cNvSpPr txBox="1">
                <a:spLocks noRot="1" noChangeAspect="1" noMove="1" noResize="1" noEditPoints="1" noAdjustHandles="1" noChangeArrowheads="1" noChangeShapeType="1" noTextEdit="1"/>
              </p:cNvSpPr>
              <p:nvPr/>
            </p:nvSpPr>
            <p:spPr>
              <a:xfrm>
                <a:off x="5690683" y="2213178"/>
                <a:ext cx="6099242" cy="8485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410E4D1-650D-470A-9876-46476AB96279}"/>
                  </a:ext>
                </a:extLst>
              </p:cNvPr>
              <p:cNvSpPr txBox="1"/>
              <p:nvPr/>
            </p:nvSpPr>
            <p:spPr>
              <a:xfrm>
                <a:off x="265077" y="2947691"/>
                <a:ext cx="359680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r>
                        <m:rPr>
                          <m:sty m:val="p"/>
                        </m:rPr>
                        <a:rPr lang="en-US" smtClean="0">
                          <a:latin typeface="Cambria Math" panose="02040503050406030204" pitchFamily="18" charset="0"/>
                        </a:rPr>
                        <m:t>S</m:t>
                      </m:r>
                      <m:r>
                        <m:rPr>
                          <m:sty m:val="p"/>
                        </m:rPr>
                        <a:rPr lang="en-US" i="0">
                          <a:latin typeface="Cambria Math" panose="02040503050406030204" pitchFamily="18" charset="0"/>
                        </a:rPr>
                        <m:t>mile</m:t>
                      </m:r>
                      <m:r>
                        <a:rPr lang="en-US" i="0">
                          <a:latin typeface="Cambria Math" panose="02040503050406030204" pitchFamily="18" charset="0"/>
                        </a:rPr>
                        <m:t>  </m:t>
                      </m:r>
                      <m:r>
                        <m:rPr>
                          <m:sty m:val="p"/>
                        </m:rPr>
                        <a:rPr lang="en-US" i="0">
                          <a:latin typeface="Cambria Math" panose="02040503050406030204" pitchFamily="18" charset="0"/>
                        </a:rPr>
                        <m:t>Ratio</m:t>
                      </m:r>
                      <m:r>
                        <a:rPr lang="en-US" i="0">
                          <a:latin typeface="Cambria Math" panose="02040503050406030204" pitchFamily="18" charset="0"/>
                        </a:rPr>
                        <m:t> =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𝐸𝑚𝑜𝑡𝑖𝑜𝑛</m:t>
                          </m:r>
                          <m:r>
                            <a:rPr lang="en-US" i="0">
                              <a:latin typeface="Cambria Math" panose="02040503050406030204" pitchFamily="18" charset="0"/>
                            </a:rPr>
                            <m:t> </m:t>
                          </m:r>
                          <m:r>
                            <a:rPr lang="en-US" i="1">
                              <a:latin typeface="Cambria Math" panose="02040503050406030204" pitchFamily="18" charset="0"/>
                            </a:rPr>
                            <m:t>𝑖</m:t>
                          </m:r>
                        </m:e>
                      </m:nary>
                    </m:oMath>
                  </m:oMathPara>
                </a14:m>
                <a:endParaRPr lang="en-US" dirty="0"/>
              </a:p>
            </p:txBody>
          </p:sp>
        </mc:Choice>
        <mc:Fallback>
          <p:sp>
            <p:nvSpPr>
              <p:cNvPr id="13" name="TextBox 12">
                <a:extLst>
                  <a:ext uri="{FF2B5EF4-FFF2-40B4-BE49-F238E27FC236}">
                    <a16:creationId xmlns:a16="http://schemas.microsoft.com/office/drawing/2014/main" id="{A410E4D1-650D-470A-9876-46476AB96279}"/>
                  </a:ext>
                </a:extLst>
              </p:cNvPr>
              <p:cNvSpPr txBox="1">
                <a:spLocks noRot="1" noChangeAspect="1" noMove="1" noResize="1" noEditPoints="1" noAdjustHandles="1" noChangeArrowheads="1" noChangeShapeType="1" noTextEdit="1"/>
              </p:cNvSpPr>
              <p:nvPr/>
            </p:nvSpPr>
            <p:spPr>
              <a:xfrm>
                <a:off x="265077" y="2947691"/>
                <a:ext cx="3596803" cy="848566"/>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3A7C9E8-6147-49C9-BEB0-6379EA8E234C}"/>
              </a:ext>
            </a:extLst>
          </p:cNvPr>
          <p:cNvSpPr txBox="1"/>
          <p:nvPr/>
        </p:nvSpPr>
        <p:spPr>
          <a:xfrm>
            <a:off x="265077" y="4545246"/>
            <a:ext cx="11524847" cy="923330"/>
          </a:xfrm>
          <a:prstGeom prst="rect">
            <a:avLst/>
          </a:prstGeom>
          <a:noFill/>
        </p:spPr>
        <p:txBody>
          <a:bodyPr wrap="square">
            <a:spAutoFit/>
          </a:bodyPr>
          <a:lstStyle/>
          <a:p>
            <a:r>
              <a:rPr lang="en-US" dirty="0"/>
              <a:t>Going to the audio part, the audio is straight forward at this stage. Since the processing is on audio chunks, each 10 seconds chunk will be evaluated and saved in a Pandas data frame. Then, the subcategory is mapped to its category for example (Hi, Hello) will be categorized as “welcoming and greeting”.</a:t>
            </a:r>
          </a:p>
        </p:txBody>
      </p:sp>
      <p:sp>
        <p:nvSpPr>
          <p:cNvPr id="16" name="TextBox 15">
            <a:extLst>
              <a:ext uri="{FF2B5EF4-FFF2-40B4-BE49-F238E27FC236}">
                <a16:creationId xmlns:a16="http://schemas.microsoft.com/office/drawing/2014/main" id="{F8EB90BE-0C88-4CFC-AEA3-31C9C730D082}"/>
              </a:ext>
            </a:extLst>
          </p:cNvPr>
          <p:cNvSpPr txBox="1"/>
          <p:nvPr/>
        </p:nvSpPr>
        <p:spPr>
          <a:xfrm>
            <a:off x="9503925" y="6415065"/>
            <a:ext cx="2286000" cy="230832"/>
          </a:xfrm>
          <a:prstGeom prst="rect">
            <a:avLst/>
          </a:prstGeom>
          <a:noFill/>
        </p:spPr>
        <p:txBody>
          <a:bodyPr wrap="square" rtlCol="0">
            <a:spAutoFit/>
          </a:bodyPr>
          <a:lstStyle/>
          <a:p>
            <a:r>
              <a:rPr lang="en-US" sz="900" dirty="0">
                <a:solidFill>
                  <a:srgbClr val="FF0000"/>
                </a:solidFill>
              </a:rPr>
              <a:t>*Where n is the number of frames</a:t>
            </a:r>
          </a:p>
        </p:txBody>
      </p:sp>
      <p:sp>
        <p:nvSpPr>
          <p:cNvPr id="19" name="TextBox 18">
            <a:extLst>
              <a:ext uri="{FF2B5EF4-FFF2-40B4-BE49-F238E27FC236}">
                <a16:creationId xmlns:a16="http://schemas.microsoft.com/office/drawing/2014/main" id="{9EFEB0F0-0012-4AC5-9E4D-74F7DAE106A1}"/>
              </a:ext>
            </a:extLst>
          </p:cNvPr>
          <p:cNvSpPr txBox="1"/>
          <p:nvPr/>
        </p:nvSpPr>
        <p:spPr>
          <a:xfrm>
            <a:off x="9503926" y="6545870"/>
            <a:ext cx="2640388" cy="230832"/>
          </a:xfrm>
          <a:prstGeom prst="rect">
            <a:avLst/>
          </a:prstGeom>
          <a:noFill/>
        </p:spPr>
        <p:txBody>
          <a:bodyPr wrap="square" rtlCol="0">
            <a:spAutoFit/>
          </a:bodyPr>
          <a:lstStyle/>
          <a:p>
            <a:r>
              <a:rPr lang="en-US" sz="900" dirty="0">
                <a:solidFill>
                  <a:srgbClr val="FF0000"/>
                </a:solidFill>
              </a:rPr>
              <a:t>**Where n is the number of 𝑅𝑒𝑙𝑒𝑣𝑎𝑛𝑡 𝐹𝑟𝑎𝑚s </a:t>
            </a:r>
          </a:p>
        </p:txBody>
      </p:sp>
    </p:spTree>
    <p:extLst>
      <p:ext uri="{BB962C8B-B14F-4D97-AF65-F5344CB8AC3E}">
        <p14:creationId xmlns:p14="http://schemas.microsoft.com/office/powerpoint/2010/main" val="297126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a:t>
            </a:r>
            <a:r>
              <a:rPr lang="en-US" sz="4400" kern="0" dirty="0">
                <a:latin typeface="+mj-lt"/>
                <a:cs typeface="Times New Roman" panose="02020603050405020304" pitchFamily="18" charset="0"/>
              </a:rPr>
              <a:t>Methods - Stage 6</a:t>
            </a:r>
          </a:p>
        </p:txBody>
      </p:sp>
      <p:sp>
        <p:nvSpPr>
          <p:cNvPr id="8" name="TextBox 7">
            <a:extLst>
              <a:ext uri="{FF2B5EF4-FFF2-40B4-BE49-F238E27FC236}">
                <a16:creationId xmlns:a16="http://schemas.microsoft.com/office/drawing/2014/main" id="{872CA9EC-2608-48CD-B1C5-E3C4DD5DD2D5}"/>
              </a:ext>
            </a:extLst>
          </p:cNvPr>
          <p:cNvSpPr txBox="1"/>
          <p:nvPr/>
        </p:nvSpPr>
        <p:spPr>
          <a:xfrm>
            <a:off x="1228116" y="554040"/>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Overall Preprocessing and aggregation </a:t>
            </a:r>
          </a:p>
        </p:txBody>
      </p:sp>
      <p:sp>
        <p:nvSpPr>
          <p:cNvPr id="19" name="TextBox 18">
            <a:extLst>
              <a:ext uri="{FF2B5EF4-FFF2-40B4-BE49-F238E27FC236}">
                <a16:creationId xmlns:a16="http://schemas.microsoft.com/office/drawing/2014/main" id="{9EFEB0F0-0012-4AC5-9E4D-74F7DAE106A1}"/>
              </a:ext>
            </a:extLst>
          </p:cNvPr>
          <p:cNvSpPr txBox="1"/>
          <p:nvPr/>
        </p:nvSpPr>
        <p:spPr>
          <a:xfrm>
            <a:off x="9503926" y="6545870"/>
            <a:ext cx="2640388" cy="230832"/>
          </a:xfrm>
          <a:prstGeom prst="rect">
            <a:avLst/>
          </a:prstGeom>
          <a:noFill/>
        </p:spPr>
        <p:txBody>
          <a:bodyPr wrap="square" rtlCol="0">
            <a:spAutoFit/>
          </a:bodyPr>
          <a:lstStyle/>
          <a:p>
            <a:r>
              <a:rPr lang="en-US" sz="900" dirty="0">
                <a:solidFill>
                  <a:srgbClr val="FF0000"/>
                </a:solidFill>
              </a:rPr>
              <a:t>**Where n is the number of 𝑅𝑒𝑙𝑒𝑣𝑎𝑛𝑡 𝐹𝑟𝑎𝑚s </a:t>
            </a:r>
          </a:p>
        </p:txBody>
      </p:sp>
      <p:sp>
        <p:nvSpPr>
          <p:cNvPr id="12" name="TextBox 11">
            <a:extLst>
              <a:ext uri="{FF2B5EF4-FFF2-40B4-BE49-F238E27FC236}">
                <a16:creationId xmlns:a16="http://schemas.microsoft.com/office/drawing/2014/main" id="{5093D4AF-120F-43CC-8A9F-07546FBEAF82}"/>
              </a:ext>
            </a:extLst>
          </p:cNvPr>
          <p:cNvSpPr txBox="1"/>
          <p:nvPr/>
        </p:nvSpPr>
        <p:spPr>
          <a:xfrm>
            <a:off x="340469" y="1742445"/>
            <a:ext cx="10846340" cy="3884653"/>
          </a:xfrm>
          <a:prstGeom prst="rect">
            <a:avLst/>
          </a:prstGeom>
          <a:noFill/>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order to validate the efficiency of the automation, there are five models used to compare the quality assurance results with the overall mechanism results. The main purpose of using the models was to validate and inference the mechanisms results versus quality assurance results.  Since there are only 60 validated interviews, cross validation technique was used. The below models are applied with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default hyperparameters: </a:t>
            </a:r>
          </a:p>
          <a:p>
            <a:pPr marL="342900" lvl="0" indent="-342900" algn="just">
              <a:lnSpc>
                <a:spcPct val="150000"/>
              </a:lnSpc>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Logistic Regression (LR)</a:t>
            </a:r>
          </a:p>
          <a:p>
            <a:pPr marL="342900" lvl="0" indent="-342900" algn="just">
              <a:lnSpc>
                <a:spcPct val="150000"/>
              </a:lnSpc>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K-Nearest Neighbors Classifier (KNN)</a:t>
            </a:r>
          </a:p>
          <a:p>
            <a:pPr marL="342900" lvl="0" indent="-342900" algn="just">
              <a:lnSpc>
                <a:spcPct val="150000"/>
              </a:lnSpc>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Decision Tree Classifier (DT)</a:t>
            </a:r>
          </a:p>
          <a:p>
            <a:pPr marL="342900" lvl="0" indent="-342900" algn="just">
              <a:lnSpc>
                <a:spcPct val="150000"/>
              </a:lnSpc>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Support Vector Machine (SVM)</a:t>
            </a:r>
          </a:p>
          <a:p>
            <a:pPr marL="342900" lvl="0" indent="-342900" algn="just">
              <a:lnSpc>
                <a:spcPct val="150000"/>
              </a:lnSpc>
              <a:spcAft>
                <a:spcPts val="800"/>
              </a:spcAft>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Gaussian Naïve Bayes (Bayes)</a:t>
            </a:r>
          </a:p>
        </p:txBody>
      </p:sp>
    </p:spTree>
    <p:extLst>
      <p:ext uri="{BB962C8B-B14F-4D97-AF65-F5344CB8AC3E}">
        <p14:creationId xmlns:p14="http://schemas.microsoft.com/office/powerpoint/2010/main" val="316467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228116" y="554040"/>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Face Detection and Recognition </a:t>
            </a:r>
          </a:p>
        </p:txBody>
      </p:sp>
      <p:graphicFrame>
        <p:nvGraphicFramePr>
          <p:cNvPr id="2" name="Table 1">
            <a:extLst>
              <a:ext uri="{FF2B5EF4-FFF2-40B4-BE49-F238E27FC236}">
                <a16:creationId xmlns:a16="http://schemas.microsoft.com/office/drawing/2014/main" id="{E91D6B33-8052-45BC-99C8-057C3D4A4B3E}"/>
              </a:ext>
            </a:extLst>
          </p:cNvPr>
          <p:cNvGraphicFramePr>
            <a:graphicFrameLocks noGrp="1"/>
          </p:cNvGraphicFramePr>
          <p:nvPr>
            <p:extLst>
              <p:ext uri="{D42A27DB-BD31-4B8C-83A1-F6EECF244321}">
                <p14:modId xmlns:p14="http://schemas.microsoft.com/office/powerpoint/2010/main" val="267747617"/>
              </p:ext>
            </p:extLst>
          </p:nvPr>
        </p:nvGraphicFramePr>
        <p:xfrm>
          <a:off x="6245047" y="2307145"/>
          <a:ext cx="5743891" cy="2243709"/>
        </p:xfrm>
        <a:graphic>
          <a:graphicData uri="http://schemas.openxmlformats.org/drawingml/2006/table">
            <a:tbl>
              <a:tblPr firstRow="1" firstCol="1" bandRow="1"/>
              <a:tblGrid>
                <a:gridCol w="1181100">
                  <a:extLst>
                    <a:ext uri="{9D8B030D-6E8A-4147-A177-3AD203B41FA5}">
                      <a16:colId xmlns:a16="http://schemas.microsoft.com/office/drawing/2014/main" val="436419316"/>
                    </a:ext>
                  </a:extLst>
                </a:gridCol>
                <a:gridCol w="1193800">
                  <a:extLst>
                    <a:ext uri="{9D8B030D-6E8A-4147-A177-3AD203B41FA5}">
                      <a16:colId xmlns:a16="http://schemas.microsoft.com/office/drawing/2014/main" val="3723088592"/>
                    </a:ext>
                  </a:extLst>
                </a:gridCol>
                <a:gridCol w="1193800">
                  <a:extLst>
                    <a:ext uri="{9D8B030D-6E8A-4147-A177-3AD203B41FA5}">
                      <a16:colId xmlns:a16="http://schemas.microsoft.com/office/drawing/2014/main" val="2152154628"/>
                    </a:ext>
                  </a:extLst>
                </a:gridCol>
                <a:gridCol w="551497">
                  <a:extLst>
                    <a:ext uri="{9D8B030D-6E8A-4147-A177-3AD203B41FA5}">
                      <a16:colId xmlns:a16="http://schemas.microsoft.com/office/drawing/2014/main" val="2850696337"/>
                    </a:ext>
                  </a:extLst>
                </a:gridCol>
                <a:gridCol w="520700">
                  <a:extLst>
                    <a:ext uri="{9D8B030D-6E8A-4147-A177-3AD203B41FA5}">
                      <a16:colId xmlns:a16="http://schemas.microsoft.com/office/drawing/2014/main" val="383691416"/>
                    </a:ext>
                  </a:extLst>
                </a:gridCol>
                <a:gridCol w="551497">
                  <a:extLst>
                    <a:ext uri="{9D8B030D-6E8A-4147-A177-3AD203B41FA5}">
                      <a16:colId xmlns:a16="http://schemas.microsoft.com/office/drawing/2014/main" val="516804373"/>
                    </a:ext>
                  </a:extLst>
                </a:gridCol>
                <a:gridCol w="551497">
                  <a:extLst>
                    <a:ext uri="{9D8B030D-6E8A-4147-A177-3AD203B41FA5}">
                      <a16:colId xmlns:a16="http://schemas.microsoft.com/office/drawing/2014/main" val="1706535174"/>
                    </a:ext>
                  </a:extLst>
                </a:gridCol>
              </a:tblGrid>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ID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 Detected Faces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Euclidean Distance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dirty="0">
                          <a:effectLst/>
                          <a:latin typeface="Times New Roman" panose="02020603050405020304" pitchFamily="18" charset="0"/>
                          <a:ea typeface="Times New Roman" panose="02020603050405020304" pitchFamily="18" charset="0"/>
                          <a:cs typeface="Times New Roman" panose="02020603050405020304" pitchFamily="18" charset="0"/>
                        </a:rPr>
                        <a:t>Knn-3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Knn-5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Knn-7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Knn-9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758546435"/>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 Staff 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431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155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152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153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145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151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04188027"/>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519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436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460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457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454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462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73707966"/>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582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492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0477632"/>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577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394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408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400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387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340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039181317"/>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565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502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519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516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515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650547364"/>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Staff 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578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529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534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534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536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06334271"/>
                  </a:ext>
                </a:extLst>
              </a:tr>
              <a:tr h="190500">
                <a:tc>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Total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3252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2508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2598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2587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2560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2533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029740727"/>
                  </a:ext>
                </a:extLst>
              </a:tr>
              <a:tr h="190500">
                <a:tc gridSpan="2">
                  <a:txBody>
                    <a:bodyPr/>
                    <a:lstStyle/>
                    <a:p>
                      <a:pPr algn="ctr">
                        <a:lnSpc>
                          <a:spcPct val="150000"/>
                        </a:lnSpc>
                        <a:spcAft>
                          <a:spcPts val="800"/>
                        </a:spcAft>
                      </a:pPr>
                      <a:r>
                        <a:rPr lang="en-US" sz="1100" b="1">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hMerge="1">
                  <a:txBody>
                    <a:bodyPr/>
                    <a:lstStyle/>
                    <a:p>
                      <a:endParaRPr lang="en-US"/>
                    </a:p>
                  </a:txBody>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77%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79.9%</a:t>
                      </a:r>
                      <a:endParaRPr lang="en-US" sz="1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79.6%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78.7%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80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77.9%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579055777"/>
                  </a:ext>
                </a:extLst>
              </a:tr>
            </a:tbl>
          </a:graphicData>
        </a:graphic>
      </p:graphicFrame>
      <p:sp>
        <p:nvSpPr>
          <p:cNvPr id="14" name="TextBox 13">
            <a:extLst>
              <a:ext uri="{FF2B5EF4-FFF2-40B4-BE49-F238E27FC236}">
                <a16:creationId xmlns:a16="http://schemas.microsoft.com/office/drawing/2014/main" id="{682A6CCD-AF8C-4857-BF25-C7331F6B3880}"/>
              </a:ext>
            </a:extLst>
          </p:cNvPr>
          <p:cNvSpPr txBox="1"/>
          <p:nvPr/>
        </p:nvSpPr>
        <p:spPr>
          <a:xfrm>
            <a:off x="203062" y="2069968"/>
            <a:ext cx="5357510" cy="4722447"/>
          </a:xfrm>
          <a:prstGeom prst="rect">
            <a:avLst/>
          </a:prstGeom>
          <a:noFill/>
        </p:spPr>
        <p:txBody>
          <a:bodyPr wrap="square">
            <a:spAutoFit/>
          </a:bodyPr>
          <a:lstStyle/>
          <a:p>
            <a:pPr algn="just">
              <a:lnSpc>
                <a:spcPct val="150000"/>
              </a:lnSpc>
              <a:spcAft>
                <a:spcPts val="800"/>
              </a:spcAft>
            </a:pPr>
            <a:r>
              <a:rPr lang="en-US" dirty="0"/>
              <a:t>KNN with the different Ks maintained better accuracy comparing to the Euclidean Distance and achieved the best results using K3. Even though that the KNN is using the Euclidean Distance to calculate the distances between the 128 measurements but the voting method supported in increasing the number of true positives which boosted up the accuracy level. </a:t>
            </a:r>
          </a:p>
          <a:p>
            <a:pPr algn="just">
              <a:lnSpc>
                <a:spcPct val="150000"/>
              </a:lnSpc>
              <a:spcAft>
                <a:spcPts val="800"/>
              </a:spcAft>
            </a:pPr>
            <a:r>
              <a:rPr lang="en-US" dirty="0"/>
              <a:t>It had been noticed as well using the KNN, the faces that had been considered as false negative were blurry, shaky, or unclear faces which is a decent approach as capturing such type of faces is not needed.</a:t>
            </a:r>
          </a:p>
        </p:txBody>
      </p:sp>
    </p:spTree>
    <p:extLst>
      <p:ext uri="{BB962C8B-B14F-4D97-AF65-F5344CB8AC3E}">
        <p14:creationId xmlns:p14="http://schemas.microsoft.com/office/powerpoint/2010/main" val="43033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228116" y="554040"/>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Eye Contact -Transfer Learning </a:t>
            </a:r>
          </a:p>
        </p:txBody>
      </p:sp>
      <p:graphicFrame>
        <p:nvGraphicFramePr>
          <p:cNvPr id="6" name="Chart 5">
            <a:extLst>
              <a:ext uri="{FF2B5EF4-FFF2-40B4-BE49-F238E27FC236}">
                <a16:creationId xmlns:a16="http://schemas.microsoft.com/office/drawing/2014/main" id="{9525AA7B-DD39-4666-99FB-E30C7AE7B1DF}"/>
              </a:ext>
            </a:extLst>
          </p:cNvPr>
          <p:cNvGraphicFramePr/>
          <p:nvPr>
            <p:extLst>
              <p:ext uri="{D42A27DB-BD31-4B8C-83A1-F6EECF244321}">
                <p14:modId xmlns:p14="http://schemas.microsoft.com/office/powerpoint/2010/main" val="811801757"/>
              </p:ext>
            </p:extLst>
          </p:nvPr>
        </p:nvGraphicFramePr>
        <p:xfrm>
          <a:off x="6545702" y="2341560"/>
          <a:ext cx="5400675" cy="39624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74B0A3E5-3AD0-433E-8E32-AB123FCB40FB}"/>
              </a:ext>
            </a:extLst>
          </p:cNvPr>
          <p:cNvSpPr txBox="1"/>
          <p:nvPr/>
        </p:nvSpPr>
        <p:spPr>
          <a:xfrm>
            <a:off x="245623" y="2341560"/>
            <a:ext cx="6094378" cy="923330"/>
          </a:xfrm>
          <a:prstGeom prst="rect">
            <a:avLst/>
          </a:prstGeom>
          <a:noFill/>
        </p:spPr>
        <p:txBody>
          <a:bodyPr wrap="square">
            <a:spAutoFit/>
          </a:bodyPr>
          <a:lstStyle/>
          <a:p>
            <a:r>
              <a:rPr lang="en-US" dirty="0"/>
              <a:t>The results that had been achieved was 82% in the training and testing datasets. The training process was smooth and took three hours to trigger auto stop function.</a:t>
            </a:r>
          </a:p>
        </p:txBody>
      </p:sp>
      <p:pic>
        <p:nvPicPr>
          <p:cNvPr id="10" name="Picture 9">
            <a:extLst>
              <a:ext uri="{FF2B5EF4-FFF2-40B4-BE49-F238E27FC236}">
                <a16:creationId xmlns:a16="http://schemas.microsoft.com/office/drawing/2014/main" id="{A29F8164-97BD-416A-8310-FA4CE6E4B00E}"/>
              </a:ext>
            </a:extLst>
          </p:cNvPr>
          <p:cNvPicPr/>
          <p:nvPr/>
        </p:nvPicPr>
        <p:blipFill>
          <a:blip r:embed="rId3">
            <a:extLst>
              <a:ext uri="{28A0092B-C50C-407E-A947-70E740481C1C}">
                <a14:useLocalDpi xmlns:a14="http://schemas.microsoft.com/office/drawing/2010/main" val="0"/>
              </a:ext>
            </a:extLst>
          </a:blip>
          <a:stretch>
            <a:fillRect/>
          </a:stretch>
        </p:blipFill>
        <p:spPr>
          <a:xfrm>
            <a:off x="367739" y="3429000"/>
            <a:ext cx="3218815" cy="2667000"/>
          </a:xfrm>
          <a:prstGeom prst="rect">
            <a:avLst/>
          </a:prstGeom>
        </p:spPr>
      </p:pic>
      <p:sp>
        <p:nvSpPr>
          <p:cNvPr id="11" name="TextBox 10">
            <a:extLst>
              <a:ext uri="{FF2B5EF4-FFF2-40B4-BE49-F238E27FC236}">
                <a16:creationId xmlns:a16="http://schemas.microsoft.com/office/drawing/2014/main" id="{C2CEFA88-FE1B-40D0-9AF8-A80A763F171B}"/>
              </a:ext>
            </a:extLst>
          </p:cNvPr>
          <p:cNvSpPr txBox="1"/>
          <p:nvPr/>
        </p:nvSpPr>
        <p:spPr>
          <a:xfrm>
            <a:off x="945153" y="6180849"/>
            <a:ext cx="2063986"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Confusion Matrix with Eye Contact</a:t>
            </a:r>
          </a:p>
        </p:txBody>
      </p:sp>
    </p:spTree>
    <p:extLst>
      <p:ext uri="{BB962C8B-B14F-4D97-AF65-F5344CB8AC3E}">
        <p14:creationId xmlns:p14="http://schemas.microsoft.com/office/powerpoint/2010/main" val="485283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228116" y="554040"/>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The Smile</a:t>
            </a:r>
          </a:p>
        </p:txBody>
      </p:sp>
      <p:sp>
        <p:nvSpPr>
          <p:cNvPr id="12" name="TextBox 11">
            <a:extLst>
              <a:ext uri="{FF2B5EF4-FFF2-40B4-BE49-F238E27FC236}">
                <a16:creationId xmlns:a16="http://schemas.microsoft.com/office/drawing/2014/main" id="{3CBE8D8C-082A-4D08-BA98-3F11B4D16DBA}"/>
              </a:ext>
            </a:extLst>
          </p:cNvPr>
          <p:cNvSpPr txBox="1"/>
          <p:nvPr/>
        </p:nvSpPr>
        <p:spPr>
          <a:xfrm>
            <a:off x="527724" y="1948685"/>
            <a:ext cx="10493713" cy="369332"/>
          </a:xfrm>
          <a:prstGeom prst="rect">
            <a:avLst/>
          </a:prstGeom>
          <a:noFill/>
        </p:spPr>
        <p:txBody>
          <a:bodyPr wrap="square">
            <a:spAutoFit/>
          </a:bodyPr>
          <a:lstStyle/>
          <a:p>
            <a:r>
              <a:rPr lang="en-US"/>
              <a:t>The accuracy achieved in detecting the smile using the previously explained model ‎is 98%. </a:t>
            </a:r>
            <a:endParaRPr lang="en-US" dirty="0"/>
          </a:p>
        </p:txBody>
      </p:sp>
      <p:sp>
        <p:nvSpPr>
          <p:cNvPr id="14" name="TextBox 13">
            <a:extLst>
              <a:ext uri="{FF2B5EF4-FFF2-40B4-BE49-F238E27FC236}">
                <a16:creationId xmlns:a16="http://schemas.microsoft.com/office/drawing/2014/main" id="{47694F76-7EBE-433E-B80C-FA52AECA1C33}"/>
              </a:ext>
            </a:extLst>
          </p:cNvPr>
          <p:cNvSpPr txBox="1"/>
          <p:nvPr/>
        </p:nvSpPr>
        <p:spPr>
          <a:xfrm>
            <a:off x="527725" y="4375053"/>
            <a:ext cx="10600717" cy="646331"/>
          </a:xfrm>
          <a:prstGeom prst="rect">
            <a:avLst/>
          </a:prstGeom>
          <a:noFill/>
        </p:spPr>
        <p:txBody>
          <a:bodyPr wrap="square">
            <a:spAutoFit/>
          </a:bodyPr>
          <a:lstStyle/>
          <a:p>
            <a:r>
              <a:rPr lang="en-US" dirty="0"/>
              <a:t>The precision was 0.81 which is reasonable, especially the frames were manually evaluated and considering the transformation for the number of emotion classes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3C335B-7E09-4D29-A01E-2A1D9BE8140D}"/>
                  </a:ext>
                </a:extLst>
              </p:cNvPr>
              <p:cNvSpPr txBox="1"/>
              <p:nvPr/>
            </p:nvSpPr>
            <p:spPr>
              <a:xfrm>
                <a:off x="99708" y="3429000"/>
                <a:ext cx="6094378"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𝑃𝑟𝑒𝑐𝑖𝑠𝑖𝑜𝑛</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𝑇𝑟𝑢𝑒</m:t>
                          </m:r>
                          <m:r>
                            <a:rPr lang="en-US" i="0">
                              <a:latin typeface="Cambria Math" panose="02040503050406030204" pitchFamily="18" charset="0"/>
                            </a:rPr>
                            <m:t> </m:t>
                          </m:r>
                          <m:r>
                            <a:rPr lang="en-US" i="1">
                              <a:latin typeface="Cambria Math" panose="02040503050406030204" pitchFamily="18" charset="0"/>
                            </a:rPr>
                            <m:t>𝑃𝑜𝑠𝑖𝑡𝑖𝑣𝑒𝑠</m:t>
                          </m:r>
                          <m:r>
                            <a:rPr lang="en-US" i="0">
                              <a:latin typeface="Cambria Math" panose="02040503050406030204" pitchFamily="18" charset="0"/>
                            </a:rPr>
                            <m:t> </m:t>
                          </m:r>
                        </m:num>
                        <m:den>
                          <m:r>
                            <a:rPr lang="en-US" i="1">
                              <a:latin typeface="Cambria Math" panose="02040503050406030204" pitchFamily="18" charset="0"/>
                            </a:rPr>
                            <m:t>𝑇𝑟𝑢𝑒</m:t>
                          </m:r>
                          <m:r>
                            <a:rPr lang="en-US" i="0">
                              <a:latin typeface="Cambria Math" panose="02040503050406030204" pitchFamily="18" charset="0"/>
                            </a:rPr>
                            <m:t> </m:t>
                          </m:r>
                          <m:r>
                            <a:rPr lang="en-US" i="1">
                              <a:latin typeface="Cambria Math" panose="02040503050406030204" pitchFamily="18" charset="0"/>
                            </a:rPr>
                            <m:t>𝑃𝑜𝑠𝑖𝑡𝑖𝑣𝑒𝑠</m:t>
                          </m:r>
                          <m:r>
                            <a:rPr lang="en-US" i="0">
                              <a:latin typeface="Cambria Math" panose="02040503050406030204" pitchFamily="18" charset="0"/>
                            </a:rPr>
                            <m:t>+</m:t>
                          </m:r>
                          <m:r>
                            <a:rPr lang="en-US" i="1">
                              <a:latin typeface="Cambria Math" panose="02040503050406030204" pitchFamily="18" charset="0"/>
                            </a:rPr>
                            <m:t>𝐹𝑎𝑙𝑠𝑒𝑃𝑜𝑠𝑖𝑡𝑖𝑣𝑒𝑠</m:t>
                          </m:r>
                          <m:r>
                            <a:rPr lang="en-US" i="0">
                              <a:latin typeface="Cambria Math" panose="02040503050406030204" pitchFamily="18" charset="0"/>
                            </a:rPr>
                            <m:t>  </m:t>
                          </m:r>
                        </m:den>
                      </m:f>
                    </m:oMath>
                  </m:oMathPara>
                </a14:m>
                <a:endParaRPr lang="en-US" dirty="0"/>
              </a:p>
            </p:txBody>
          </p:sp>
        </mc:Choice>
        <mc:Fallback xmlns="">
          <p:sp>
            <p:nvSpPr>
              <p:cNvPr id="15" name="TextBox 14">
                <a:extLst>
                  <a:ext uri="{FF2B5EF4-FFF2-40B4-BE49-F238E27FC236}">
                    <a16:creationId xmlns:a16="http://schemas.microsoft.com/office/drawing/2014/main" id="{063C335B-7E09-4D29-A01E-2A1D9BE8140D}"/>
                  </a:ext>
                </a:extLst>
              </p:cNvPr>
              <p:cNvSpPr txBox="1">
                <a:spLocks noRot="1" noChangeAspect="1" noMove="1" noResize="1" noEditPoints="1" noAdjustHandles="1" noChangeArrowheads="1" noChangeShapeType="1" noTextEdit="1"/>
              </p:cNvSpPr>
              <p:nvPr/>
            </p:nvSpPr>
            <p:spPr>
              <a:xfrm>
                <a:off x="99708" y="3429000"/>
                <a:ext cx="6094378" cy="6154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3541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111384" y="563061"/>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Audio</a:t>
            </a:r>
          </a:p>
        </p:txBody>
      </p:sp>
      <p:graphicFrame>
        <p:nvGraphicFramePr>
          <p:cNvPr id="7" name="Chart 6">
            <a:extLst>
              <a:ext uri="{FF2B5EF4-FFF2-40B4-BE49-F238E27FC236}">
                <a16:creationId xmlns:a16="http://schemas.microsoft.com/office/drawing/2014/main" id="{F40F70B1-824D-433D-AB30-60D6008F795D}"/>
              </a:ext>
            </a:extLst>
          </p:cNvPr>
          <p:cNvGraphicFramePr/>
          <p:nvPr>
            <p:extLst>
              <p:ext uri="{D42A27DB-BD31-4B8C-83A1-F6EECF244321}">
                <p14:modId xmlns:p14="http://schemas.microsoft.com/office/powerpoint/2010/main" val="3101598839"/>
              </p:ext>
            </p:extLst>
          </p:nvPr>
        </p:nvGraphicFramePr>
        <p:xfrm>
          <a:off x="6096000" y="1500008"/>
          <a:ext cx="5800725" cy="420052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7B139642-5B2F-43F1-BF3F-24609C7EA350}"/>
              </a:ext>
            </a:extLst>
          </p:cNvPr>
          <p:cNvSpPr txBox="1"/>
          <p:nvPr/>
        </p:nvSpPr>
        <p:spPr>
          <a:xfrm>
            <a:off x="295275" y="1500008"/>
            <a:ext cx="5620155" cy="646331"/>
          </a:xfrm>
          <a:prstGeom prst="rect">
            <a:avLst/>
          </a:prstGeom>
          <a:noFill/>
        </p:spPr>
        <p:txBody>
          <a:bodyPr wrap="square">
            <a:spAutoFit/>
          </a:bodyPr>
          <a:lstStyle/>
          <a:p>
            <a:r>
              <a:rPr lang="en-US" dirty="0"/>
              <a:t>The accuracy result for the training dataset was 78% and for the testing was 76%. </a:t>
            </a:r>
          </a:p>
        </p:txBody>
      </p:sp>
      <p:pic>
        <p:nvPicPr>
          <p:cNvPr id="10" name="Picture 9">
            <a:extLst>
              <a:ext uri="{FF2B5EF4-FFF2-40B4-BE49-F238E27FC236}">
                <a16:creationId xmlns:a16="http://schemas.microsoft.com/office/drawing/2014/main" id="{0B31381B-C20C-432C-9930-AF114C1A9831}"/>
              </a:ext>
            </a:extLst>
          </p:cNvPr>
          <p:cNvPicPr/>
          <p:nvPr/>
        </p:nvPicPr>
        <p:blipFill>
          <a:blip r:embed="rId4">
            <a:extLst>
              <a:ext uri="{28A0092B-C50C-407E-A947-70E740481C1C}">
                <a14:useLocalDpi xmlns:a14="http://schemas.microsoft.com/office/drawing/2010/main" val="0"/>
              </a:ext>
            </a:extLst>
          </a:blip>
          <a:srcRect/>
          <a:stretch/>
        </p:blipFill>
        <p:spPr>
          <a:xfrm>
            <a:off x="207726" y="2386354"/>
            <a:ext cx="4191000" cy="3605869"/>
          </a:xfrm>
          <a:prstGeom prst="rect">
            <a:avLst/>
          </a:prstGeom>
        </p:spPr>
      </p:pic>
      <p:sp>
        <p:nvSpPr>
          <p:cNvPr id="13" name="TextBox 12">
            <a:extLst>
              <a:ext uri="{FF2B5EF4-FFF2-40B4-BE49-F238E27FC236}">
                <a16:creationId xmlns:a16="http://schemas.microsoft.com/office/drawing/2014/main" id="{38B47F6A-C91D-4DB5-927E-FBBE0F1BCC7B}"/>
              </a:ext>
            </a:extLst>
          </p:cNvPr>
          <p:cNvSpPr txBox="1"/>
          <p:nvPr/>
        </p:nvSpPr>
        <p:spPr>
          <a:xfrm>
            <a:off x="1829004" y="6048718"/>
            <a:ext cx="1507584"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Audio Confusion Matrix</a:t>
            </a:r>
          </a:p>
        </p:txBody>
      </p:sp>
    </p:spTree>
    <p:extLst>
      <p:ext uri="{BB962C8B-B14F-4D97-AF65-F5344CB8AC3E}">
        <p14:creationId xmlns:p14="http://schemas.microsoft.com/office/powerpoint/2010/main" val="184072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111384" y="563061"/>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Overall Results - Frames</a:t>
            </a:r>
          </a:p>
        </p:txBody>
      </p:sp>
      <p:sp>
        <p:nvSpPr>
          <p:cNvPr id="11" name="TextBox 10">
            <a:extLst>
              <a:ext uri="{FF2B5EF4-FFF2-40B4-BE49-F238E27FC236}">
                <a16:creationId xmlns:a16="http://schemas.microsoft.com/office/drawing/2014/main" id="{5DC51974-B908-4507-A1A1-96BB5FD1ECB2}"/>
              </a:ext>
            </a:extLst>
          </p:cNvPr>
          <p:cNvSpPr txBox="1"/>
          <p:nvPr/>
        </p:nvSpPr>
        <p:spPr>
          <a:xfrm>
            <a:off x="682961" y="1348961"/>
            <a:ext cx="9521758" cy="369332"/>
          </a:xfrm>
          <a:prstGeom prst="rect">
            <a:avLst/>
          </a:prstGeom>
          <a:noFill/>
        </p:spPr>
        <p:txBody>
          <a:bodyPr wrap="square">
            <a:spAutoFit/>
          </a:bodyPr>
          <a:lstStyle/>
          <a:p>
            <a:r>
              <a:rPr lang="en-US" dirty="0"/>
              <a:t>Running the entire mechanism took about 20 minutes for 60 interviews to reach the overall results. </a:t>
            </a:r>
          </a:p>
        </p:txBody>
      </p:sp>
      <p:graphicFrame>
        <p:nvGraphicFramePr>
          <p:cNvPr id="3" name="Table 2">
            <a:extLst>
              <a:ext uri="{FF2B5EF4-FFF2-40B4-BE49-F238E27FC236}">
                <a16:creationId xmlns:a16="http://schemas.microsoft.com/office/drawing/2014/main" id="{CF85CE31-772F-47EF-9C08-B566CC55F32C}"/>
              </a:ext>
            </a:extLst>
          </p:cNvPr>
          <p:cNvGraphicFramePr>
            <a:graphicFrameLocks noGrp="1"/>
          </p:cNvGraphicFramePr>
          <p:nvPr>
            <p:extLst>
              <p:ext uri="{D42A27DB-BD31-4B8C-83A1-F6EECF244321}">
                <p14:modId xmlns:p14="http://schemas.microsoft.com/office/powerpoint/2010/main" val="3960182212"/>
              </p:ext>
            </p:extLst>
          </p:nvPr>
        </p:nvGraphicFramePr>
        <p:xfrm>
          <a:off x="3028339" y="2233124"/>
          <a:ext cx="5343527" cy="449200"/>
        </p:xfrm>
        <a:graphic>
          <a:graphicData uri="http://schemas.openxmlformats.org/drawingml/2006/table">
            <a:tbl>
              <a:tblPr firstRow="1" firstCol="1" bandRow="1"/>
              <a:tblGrid>
                <a:gridCol w="1846361">
                  <a:extLst>
                    <a:ext uri="{9D8B030D-6E8A-4147-A177-3AD203B41FA5}">
                      <a16:colId xmlns:a16="http://schemas.microsoft.com/office/drawing/2014/main" val="3454783908"/>
                    </a:ext>
                  </a:extLst>
                </a:gridCol>
                <a:gridCol w="388574">
                  <a:extLst>
                    <a:ext uri="{9D8B030D-6E8A-4147-A177-3AD203B41FA5}">
                      <a16:colId xmlns:a16="http://schemas.microsoft.com/office/drawing/2014/main" val="2023503766"/>
                    </a:ext>
                  </a:extLst>
                </a:gridCol>
                <a:gridCol w="388574">
                  <a:extLst>
                    <a:ext uri="{9D8B030D-6E8A-4147-A177-3AD203B41FA5}">
                      <a16:colId xmlns:a16="http://schemas.microsoft.com/office/drawing/2014/main" val="3796361469"/>
                    </a:ext>
                  </a:extLst>
                </a:gridCol>
                <a:gridCol w="388574">
                  <a:extLst>
                    <a:ext uri="{9D8B030D-6E8A-4147-A177-3AD203B41FA5}">
                      <a16:colId xmlns:a16="http://schemas.microsoft.com/office/drawing/2014/main" val="2757472256"/>
                    </a:ext>
                  </a:extLst>
                </a:gridCol>
                <a:gridCol w="388574">
                  <a:extLst>
                    <a:ext uri="{9D8B030D-6E8A-4147-A177-3AD203B41FA5}">
                      <a16:colId xmlns:a16="http://schemas.microsoft.com/office/drawing/2014/main" val="435773492"/>
                    </a:ext>
                  </a:extLst>
                </a:gridCol>
                <a:gridCol w="388574">
                  <a:extLst>
                    <a:ext uri="{9D8B030D-6E8A-4147-A177-3AD203B41FA5}">
                      <a16:colId xmlns:a16="http://schemas.microsoft.com/office/drawing/2014/main" val="2509089073"/>
                    </a:ext>
                  </a:extLst>
                </a:gridCol>
                <a:gridCol w="388574">
                  <a:extLst>
                    <a:ext uri="{9D8B030D-6E8A-4147-A177-3AD203B41FA5}">
                      <a16:colId xmlns:a16="http://schemas.microsoft.com/office/drawing/2014/main" val="3541506447"/>
                    </a:ext>
                  </a:extLst>
                </a:gridCol>
                <a:gridCol w="388574">
                  <a:extLst>
                    <a:ext uri="{9D8B030D-6E8A-4147-A177-3AD203B41FA5}">
                      <a16:colId xmlns:a16="http://schemas.microsoft.com/office/drawing/2014/main" val="564474624"/>
                    </a:ext>
                  </a:extLst>
                </a:gridCol>
                <a:gridCol w="388574">
                  <a:extLst>
                    <a:ext uri="{9D8B030D-6E8A-4147-A177-3AD203B41FA5}">
                      <a16:colId xmlns:a16="http://schemas.microsoft.com/office/drawing/2014/main" val="1576815313"/>
                    </a:ext>
                  </a:extLst>
                </a:gridCol>
                <a:gridCol w="388574">
                  <a:extLst>
                    <a:ext uri="{9D8B030D-6E8A-4147-A177-3AD203B41FA5}">
                      <a16:colId xmlns:a16="http://schemas.microsoft.com/office/drawing/2014/main" val="332106361"/>
                    </a:ext>
                  </a:extLst>
                </a:gridCol>
              </a:tblGrid>
              <a:tr h="190500">
                <a:tc>
                  <a:txBody>
                    <a:bodyPr/>
                    <a:lstStyle/>
                    <a:p>
                      <a:pPr algn="ctr">
                        <a:lnSpc>
                          <a:spcPct val="150000"/>
                        </a:lnSpc>
                        <a:spcAft>
                          <a:spcPts val="800"/>
                        </a:spcAft>
                      </a:pPr>
                      <a:r>
                        <a:rPr lang="en-US" sz="11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Interview Number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150000"/>
                        </a:lnSpc>
                        <a:spcAft>
                          <a:spcPts val="800"/>
                        </a:spcAft>
                      </a:pPr>
                      <a:r>
                        <a:rPr lang="en-US" sz="11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337524673"/>
                  </a:ext>
                </a:extLst>
              </a:tr>
              <a:tr h="190500">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P99999_05_07_2019_221229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0.82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0.36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0.55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0.15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4697755"/>
                  </a:ext>
                </a:extLst>
              </a:tr>
            </a:tbl>
          </a:graphicData>
        </a:graphic>
      </p:graphicFrame>
      <p:sp>
        <p:nvSpPr>
          <p:cNvPr id="12" name="TextBox 11">
            <a:extLst>
              <a:ext uri="{FF2B5EF4-FFF2-40B4-BE49-F238E27FC236}">
                <a16:creationId xmlns:a16="http://schemas.microsoft.com/office/drawing/2014/main" id="{A7C27868-9DE6-4781-BFA1-636A400962CA}"/>
              </a:ext>
            </a:extLst>
          </p:cNvPr>
          <p:cNvSpPr txBox="1"/>
          <p:nvPr/>
        </p:nvSpPr>
        <p:spPr>
          <a:xfrm>
            <a:off x="2968961" y="1761503"/>
            <a:ext cx="6094378" cy="400110"/>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Sample from the overall result. </a:t>
            </a:r>
          </a:p>
          <a:p>
            <a:r>
              <a:rPr lang="en-US" sz="1000" i="1" dirty="0">
                <a:solidFill>
                  <a:srgbClr val="44546A"/>
                </a:solidFill>
                <a:latin typeface="Times New Roman" panose="02020603050405020304" pitchFamily="18" charset="0"/>
                <a:cs typeface="Times New Roman" panose="02020603050405020304" pitchFamily="18" charset="0"/>
              </a:rPr>
              <a:t>Since 1: Eye contact, 2: Sad,3: Angry,4: Surprise,5: Fear,6: Happy,7: Neutral,8: Disgust and 9: Captured frames</a:t>
            </a:r>
          </a:p>
        </p:txBody>
      </p:sp>
      <p:graphicFrame>
        <p:nvGraphicFramePr>
          <p:cNvPr id="14" name="Chart 13">
            <a:extLst>
              <a:ext uri="{FF2B5EF4-FFF2-40B4-BE49-F238E27FC236}">
                <a16:creationId xmlns:a16="http://schemas.microsoft.com/office/drawing/2014/main" id="{68816B23-8E91-49B9-AB47-AD5F338CF6D5}"/>
              </a:ext>
            </a:extLst>
          </p:cNvPr>
          <p:cNvGraphicFramePr/>
          <p:nvPr>
            <p:extLst>
              <p:ext uri="{D42A27DB-BD31-4B8C-83A1-F6EECF244321}">
                <p14:modId xmlns:p14="http://schemas.microsoft.com/office/powerpoint/2010/main" val="2863778438"/>
              </p:ext>
            </p:extLst>
          </p:nvPr>
        </p:nvGraphicFramePr>
        <p:xfrm>
          <a:off x="1103885" y="3813240"/>
          <a:ext cx="3657600" cy="227719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FE08C6DF-6B40-45F4-A222-03F6925567A6}"/>
              </a:ext>
            </a:extLst>
          </p:cNvPr>
          <p:cNvSpPr txBox="1"/>
          <p:nvPr/>
        </p:nvSpPr>
        <p:spPr>
          <a:xfrm>
            <a:off x="177530" y="5945284"/>
            <a:ext cx="6094378"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Folds Cross Validation mean accuracy for the Multiple Logistic regression. Where K = 10 (Eye Contact).</a:t>
            </a:r>
          </a:p>
        </p:txBody>
      </p:sp>
      <p:graphicFrame>
        <p:nvGraphicFramePr>
          <p:cNvPr id="16" name="Chart 15">
            <a:extLst>
              <a:ext uri="{FF2B5EF4-FFF2-40B4-BE49-F238E27FC236}">
                <a16:creationId xmlns:a16="http://schemas.microsoft.com/office/drawing/2014/main" id="{DEAFBC5A-0E88-4157-9AE1-4997F642FAC3}"/>
              </a:ext>
            </a:extLst>
          </p:cNvPr>
          <p:cNvGraphicFramePr/>
          <p:nvPr>
            <p:extLst>
              <p:ext uri="{D42A27DB-BD31-4B8C-83A1-F6EECF244321}">
                <p14:modId xmlns:p14="http://schemas.microsoft.com/office/powerpoint/2010/main" val="2474754598"/>
              </p:ext>
            </p:extLst>
          </p:nvPr>
        </p:nvGraphicFramePr>
        <p:xfrm>
          <a:off x="7691336" y="3668093"/>
          <a:ext cx="3657600" cy="2400300"/>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30D4D921-70C9-4443-B431-713800B2A210}"/>
              </a:ext>
            </a:extLst>
          </p:cNvPr>
          <p:cNvSpPr txBox="1"/>
          <p:nvPr/>
        </p:nvSpPr>
        <p:spPr>
          <a:xfrm>
            <a:off x="6777339" y="5945283"/>
            <a:ext cx="6094378"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K- Folds Cross Validation mean accuracy for the Multiple Logistic regression. Where K = 10 (Smile)</a:t>
            </a:r>
          </a:p>
        </p:txBody>
      </p:sp>
    </p:spTree>
    <p:extLst>
      <p:ext uri="{BB962C8B-B14F-4D97-AF65-F5344CB8AC3E}">
        <p14:creationId xmlns:p14="http://schemas.microsoft.com/office/powerpoint/2010/main" val="136614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637D0-774F-4B6E-8EF3-2A6051EDED4B}"/>
              </a:ext>
            </a:extLst>
          </p:cNvPr>
          <p:cNvSpPr>
            <a:spLocks noGrp="1"/>
          </p:cNvSpPr>
          <p:nvPr>
            <p:ph type="title"/>
          </p:nvPr>
        </p:nvSpPr>
        <p:spPr>
          <a:xfrm>
            <a:off x="91439" y="134279"/>
            <a:ext cx="12097511" cy="780121"/>
          </a:xfrm>
        </p:spPr>
        <p:txBody>
          <a:bodyPr>
            <a:normAutofit/>
          </a:bodyPr>
          <a:lstStyle/>
          <a:p>
            <a:pPr algn="ctr"/>
            <a:r>
              <a:rPr lang="en-US" dirty="0"/>
              <a:t>Introduction</a:t>
            </a:r>
          </a:p>
        </p:txBody>
      </p:sp>
      <p:sp>
        <p:nvSpPr>
          <p:cNvPr id="7" name="TextBox 6">
            <a:extLst>
              <a:ext uri="{FF2B5EF4-FFF2-40B4-BE49-F238E27FC236}">
                <a16:creationId xmlns:a16="http://schemas.microsoft.com/office/drawing/2014/main" id="{BF427B3B-6DAC-4568-B482-381D75273FE7}"/>
              </a:ext>
            </a:extLst>
          </p:cNvPr>
          <p:cNvSpPr txBox="1"/>
          <p:nvPr/>
        </p:nvSpPr>
        <p:spPr>
          <a:xfrm>
            <a:off x="389475" y="1657886"/>
            <a:ext cx="11501438" cy="2308324"/>
          </a:xfrm>
          <a:prstGeom prst="rect">
            <a:avLst/>
          </a:prstGeom>
          <a:noFill/>
        </p:spPr>
        <p:txBody>
          <a:bodyPr wrap="square">
            <a:spAutoFit/>
          </a:bodyPr>
          <a:lstStyle/>
          <a:p>
            <a:pPr marL="285750" indent="-285750">
              <a:buFont typeface="Arial" panose="020B0604020202020204" pitchFamily="34" charset="0"/>
              <a:buChar char="•"/>
            </a:pPr>
            <a:r>
              <a:rPr lang="en-US" dirty="0"/>
              <a:t>The quality assurance team always aims to monitor and observe the processes and the procedures to maintain high quality standards for customer services. However, the whole process seems to be challenging as the team needs to verify multiple scenarios from the video monitoring system (VMS) manually by watching recorded customer interviews with the front-line staff.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Verifying multiple scenarios manually from the video monitoring system (VMS) by watching recorded customer interviews with the front-line staff. </a:t>
            </a:r>
          </a:p>
        </p:txBody>
      </p:sp>
    </p:spTree>
    <p:extLst>
      <p:ext uri="{BB962C8B-B14F-4D97-AF65-F5344CB8AC3E}">
        <p14:creationId xmlns:p14="http://schemas.microsoft.com/office/powerpoint/2010/main" val="1161133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111384" y="563061"/>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Overall Results - Audio</a:t>
            </a:r>
          </a:p>
        </p:txBody>
      </p:sp>
      <p:pic>
        <p:nvPicPr>
          <p:cNvPr id="4" name="Picture 3">
            <a:extLst>
              <a:ext uri="{FF2B5EF4-FFF2-40B4-BE49-F238E27FC236}">
                <a16:creationId xmlns:a16="http://schemas.microsoft.com/office/drawing/2014/main" id="{C57678D5-7184-49F2-9EB7-45DC02D6EC50}"/>
              </a:ext>
            </a:extLst>
          </p:cNvPr>
          <p:cNvPicPr>
            <a:picLocks noChangeAspect="1"/>
          </p:cNvPicPr>
          <p:nvPr/>
        </p:nvPicPr>
        <p:blipFill rotWithShape="1">
          <a:blip r:embed="rId3"/>
          <a:srcRect t="2975"/>
          <a:stretch/>
        </p:blipFill>
        <p:spPr>
          <a:xfrm>
            <a:off x="6373789" y="1327944"/>
            <a:ext cx="5300472" cy="4867766"/>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53655024-54E7-415C-A82B-8816236770F8}"/>
              </a:ext>
            </a:extLst>
          </p:cNvPr>
          <p:cNvSpPr txBox="1"/>
          <p:nvPr/>
        </p:nvSpPr>
        <p:spPr>
          <a:xfrm>
            <a:off x="8163936" y="5949489"/>
            <a:ext cx="2303025"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Audio Normalized Confusion Matrix</a:t>
            </a:r>
          </a:p>
        </p:txBody>
      </p:sp>
      <p:sp>
        <p:nvSpPr>
          <p:cNvPr id="20" name="TextBox 19">
            <a:extLst>
              <a:ext uri="{FF2B5EF4-FFF2-40B4-BE49-F238E27FC236}">
                <a16:creationId xmlns:a16="http://schemas.microsoft.com/office/drawing/2014/main" id="{556027ED-8CC7-41CB-9BB0-F4C5ACC92FDE}"/>
              </a:ext>
            </a:extLst>
          </p:cNvPr>
          <p:cNvSpPr txBox="1"/>
          <p:nvPr/>
        </p:nvSpPr>
        <p:spPr>
          <a:xfrm>
            <a:off x="517739" y="1667580"/>
            <a:ext cx="5474499" cy="2126864"/>
          </a:xfrm>
          <a:prstGeom prst="rect">
            <a:avLst/>
          </a:prstGeom>
          <a:noFill/>
        </p:spPr>
        <p:txBody>
          <a:bodyPr wrap="square">
            <a:spAutoFit/>
          </a:bodyPr>
          <a:lstStyle/>
          <a:p>
            <a:pPr algn="just">
              <a:lnSpc>
                <a:spcPct val="150000"/>
              </a:lnSpc>
              <a:spcAft>
                <a:spcPts val="800"/>
              </a:spcAft>
            </a:pPr>
            <a:r>
              <a:rPr lang="en-US" dirty="0"/>
              <a:t>After comparing the predicted result versus the quality assurance team evaluation, the accuracy achieved in the “Welcoming and Greeting” 78%, in the “Courtesy Word” 75%, in the “Closure” 73% and in the “Anything Else” 75%.</a:t>
            </a:r>
          </a:p>
        </p:txBody>
      </p:sp>
    </p:spTree>
    <p:extLst>
      <p:ext uri="{BB962C8B-B14F-4D97-AF65-F5344CB8AC3E}">
        <p14:creationId xmlns:p14="http://schemas.microsoft.com/office/powerpoint/2010/main" val="3872949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Results and Discussion</a:t>
            </a:r>
            <a:endParaRPr lang="en-US" sz="4400" kern="0"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1111384" y="563061"/>
            <a:ext cx="8664913"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Overall Discussion</a:t>
            </a:r>
          </a:p>
        </p:txBody>
      </p:sp>
      <p:sp>
        <p:nvSpPr>
          <p:cNvPr id="20" name="TextBox 19">
            <a:extLst>
              <a:ext uri="{FF2B5EF4-FFF2-40B4-BE49-F238E27FC236}">
                <a16:creationId xmlns:a16="http://schemas.microsoft.com/office/drawing/2014/main" id="{556027ED-8CC7-41CB-9BB0-F4C5ACC92FDE}"/>
              </a:ext>
            </a:extLst>
          </p:cNvPr>
          <p:cNvSpPr txBox="1"/>
          <p:nvPr/>
        </p:nvSpPr>
        <p:spPr>
          <a:xfrm>
            <a:off x="517739" y="1667580"/>
            <a:ext cx="11281912" cy="4306948"/>
          </a:xfrm>
          <a:prstGeom prst="rect">
            <a:avLst/>
          </a:prstGeom>
          <a:noFill/>
        </p:spPr>
        <p:txBody>
          <a:bodyPr wrap="square">
            <a:spAutoFit/>
          </a:bodyPr>
          <a:lstStyle/>
          <a:p>
            <a:pPr algn="just">
              <a:lnSpc>
                <a:spcPct val="150000"/>
              </a:lnSpc>
              <a:spcAft>
                <a:spcPts val="800"/>
              </a:spcAft>
            </a:pPr>
            <a:r>
              <a:rPr lang="en-US" dirty="0"/>
              <a:t>For the Frame part, the eye contact results were comparable with small variation among the five methods. While in the smile, decision tree has the highest standard deviation comparing to others that maintain almost the same standard deviation. The smile result was expected to be better than eye contact, as the smile is standard and easy to recognize by both the model and the human. However, the eye contact may vary a lot, depends on the staff who conducted the evaluation. Some may judge that the eye contact was enough for such transaction and other may object. Therefore, the result seems not bad for such kind of classification.</a:t>
            </a:r>
          </a:p>
          <a:p>
            <a:pPr algn="just">
              <a:lnSpc>
                <a:spcPct val="150000"/>
              </a:lnSpc>
              <a:spcAft>
                <a:spcPts val="800"/>
              </a:spcAft>
            </a:pPr>
            <a:r>
              <a:rPr lang="en-US" dirty="0"/>
              <a:t>On the other hand, the audio has some wrong classified phrases that became correctly classified due to the aggregation process used in (Page 77). Moreover, the number of the subcategory was imbalanced comparing to their category in the post training process. For example, “Courtesy Words” owned only two subcategories while “Welcoming and Greeting” owned four subcategories which increased the probability of one over another.</a:t>
            </a:r>
          </a:p>
        </p:txBody>
      </p:sp>
    </p:spTree>
    <p:extLst>
      <p:ext uri="{BB962C8B-B14F-4D97-AF65-F5344CB8AC3E}">
        <p14:creationId xmlns:p14="http://schemas.microsoft.com/office/powerpoint/2010/main" val="2977819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422669" y="-345893"/>
            <a:ext cx="9170751"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Recommendations and future research</a:t>
            </a:r>
          </a:p>
        </p:txBody>
      </p:sp>
      <p:sp>
        <p:nvSpPr>
          <p:cNvPr id="20" name="TextBox 19">
            <a:extLst>
              <a:ext uri="{FF2B5EF4-FFF2-40B4-BE49-F238E27FC236}">
                <a16:creationId xmlns:a16="http://schemas.microsoft.com/office/drawing/2014/main" id="{556027ED-8CC7-41CB-9BB0-F4C5ACC92FDE}"/>
              </a:ext>
            </a:extLst>
          </p:cNvPr>
          <p:cNvSpPr txBox="1"/>
          <p:nvPr/>
        </p:nvSpPr>
        <p:spPr>
          <a:xfrm>
            <a:off x="455044" y="1566092"/>
            <a:ext cx="11281912" cy="5030223"/>
          </a:xfrm>
          <a:prstGeom prst="rect">
            <a:avLst/>
          </a:prstGeom>
          <a:noFill/>
        </p:spPr>
        <p:txBody>
          <a:bodyPr wrap="square">
            <a:spAutoFit/>
          </a:bodyPr>
          <a:lstStyle/>
          <a:p>
            <a:pPr algn="just">
              <a:lnSpc>
                <a:spcPct val="150000"/>
              </a:lnSpc>
              <a:spcAft>
                <a:spcPts val="800"/>
              </a:spcAft>
            </a:pPr>
            <a:r>
              <a:rPr lang="en-US" dirty="0"/>
              <a:t>•	Increasing the number of train dataset has noticeable positive impact on the accuracy. Thus, it is recommended to increase number of manual validated frames. The same applied also to the audio dataset before data augmentation.</a:t>
            </a:r>
          </a:p>
          <a:p>
            <a:pPr algn="just">
              <a:lnSpc>
                <a:spcPct val="150000"/>
              </a:lnSpc>
              <a:spcAft>
                <a:spcPts val="800"/>
              </a:spcAft>
            </a:pPr>
            <a:r>
              <a:rPr lang="en-US" dirty="0"/>
              <a:t>•	Validating data manually is a challenging task, setting a procedure to draw a path about how to conduct this validation making it a bit smother.</a:t>
            </a:r>
          </a:p>
          <a:p>
            <a:pPr algn="just">
              <a:lnSpc>
                <a:spcPct val="150000"/>
              </a:lnSpc>
              <a:spcAft>
                <a:spcPts val="800"/>
              </a:spcAft>
            </a:pPr>
            <a:r>
              <a:rPr lang="en-US" dirty="0"/>
              <a:t>•	Classifying quieter audio environment will be much easier. Therefore, applying the same mechanism on a call center while focusing on audio only is an opportunity for future research.</a:t>
            </a:r>
          </a:p>
          <a:p>
            <a:pPr algn="just">
              <a:lnSpc>
                <a:spcPct val="150000"/>
              </a:lnSpc>
              <a:spcAft>
                <a:spcPts val="800"/>
              </a:spcAft>
            </a:pPr>
            <a:r>
              <a:rPr lang="en-US" dirty="0"/>
              <a:t>•	Appling recurrent neural network e.g., Long Shot Term Memory (LSTM) for the audio, is another option for future work.</a:t>
            </a:r>
          </a:p>
          <a:p>
            <a:pPr algn="just">
              <a:lnSpc>
                <a:spcPct val="150000"/>
              </a:lnSpc>
              <a:spcAft>
                <a:spcPts val="800"/>
              </a:spcAft>
            </a:pPr>
            <a:r>
              <a:rPr lang="en-US" dirty="0"/>
              <a:t>•	Adding audio chunks from the original interview beside the augmented data is another option for the coming enhanced version. </a:t>
            </a:r>
          </a:p>
        </p:txBody>
      </p:sp>
    </p:spTree>
    <p:extLst>
      <p:ext uri="{BB962C8B-B14F-4D97-AF65-F5344CB8AC3E}">
        <p14:creationId xmlns:p14="http://schemas.microsoft.com/office/powerpoint/2010/main" val="2346948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Question mark with solid fill">
            <a:extLst>
              <a:ext uri="{FF2B5EF4-FFF2-40B4-BE49-F238E27FC236}">
                <a16:creationId xmlns:a16="http://schemas.microsoft.com/office/drawing/2014/main" id="{B73DD0CA-DD40-44B4-A831-D05EC6F41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6788" y="3429000"/>
            <a:ext cx="2458423" cy="2458423"/>
          </a:xfrm>
          <a:prstGeom prst="rect">
            <a:avLst/>
          </a:prstGeom>
        </p:spPr>
      </p:pic>
      <p:sp>
        <p:nvSpPr>
          <p:cNvPr id="9" name="Rectangle 8">
            <a:extLst>
              <a:ext uri="{FF2B5EF4-FFF2-40B4-BE49-F238E27FC236}">
                <a16:creationId xmlns:a16="http://schemas.microsoft.com/office/drawing/2014/main" id="{644CDDB8-D257-4379-A4C4-7FAECB2723DC}"/>
              </a:ext>
            </a:extLst>
          </p:cNvPr>
          <p:cNvSpPr/>
          <p:nvPr/>
        </p:nvSpPr>
        <p:spPr>
          <a:xfrm>
            <a:off x="4123039" y="350594"/>
            <a:ext cx="359572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479123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E748-FCF6-4C52-9BBA-55F79E14CEB3}"/>
              </a:ext>
            </a:extLst>
          </p:cNvPr>
          <p:cNvSpPr>
            <a:spLocks noGrp="1"/>
          </p:cNvSpPr>
          <p:nvPr>
            <p:ph type="title"/>
          </p:nvPr>
        </p:nvSpPr>
        <p:spPr>
          <a:xfrm>
            <a:off x="369651" y="214009"/>
            <a:ext cx="11449455" cy="6381344"/>
          </a:xfrm>
          <a:solidFill>
            <a:srgbClr val="FF0000"/>
          </a:solidFill>
        </p:spPr>
        <p:txBody>
          <a:bodyPr/>
          <a:lstStyle/>
          <a:p>
            <a:pPr algn="ctr"/>
            <a:r>
              <a:rPr lang="en-US" dirty="0"/>
              <a:t>Backup slides</a:t>
            </a:r>
          </a:p>
        </p:txBody>
      </p:sp>
    </p:spTree>
    <p:extLst>
      <p:ext uri="{BB962C8B-B14F-4D97-AF65-F5344CB8AC3E}">
        <p14:creationId xmlns:p14="http://schemas.microsoft.com/office/powerpoint/2010/main" val="1978064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E03D-CD1F-4394-BEBF-89CA95734B1E}"/>
              </a:ext>
            </a:extLst>
          </p:cNvPr>
          <p:cNvSpPr>
            <a:spLocks noGrp="1"/>
          </p:cNvSpPr>
          <p:nvPr>
            <p:ph type="title"/>
          </p:nvPr>
        </p:nvSpPr>
        <p:spPr>
          <a:xfrm>
            <a:off x="1147011" y="597690"/>
            <a:ext cx="9601200" cy="1485900"/>
          </a:xfrm>
        </p:spPr>
        <p:txBody>
          <a:bodyPr vert="horz" lIns="91440" tIns="45720" rIns="91440" bIns="45720" rtlCol="0" anchor="t">
            <a:normAutofit fontScale="90000"/>
          </a:bodyPr>
          <a:lstStyle/>
          <a:p>
            <a:pPr algn="ctr"/>
            <a:r>
              <a:rPr lang="en-US" sz="3100" b="1" dirty="0">
                <a:cs typeface="Times New Roman" panose="02020603050405020304" pitchFamily="18" charset="0"/>
              </a:rPr>
              <a:t>Stage 3</a:t>
            </a:r>
            <a:br>
              <a:rPr lang="en-US" sz="3100" b="1" dirty="0">
                <a:cs typeface="Times New Roman" panose="02020603050405020304" pitchFamily="18" charset="0"/>
              </a:rPr>
            </a:br>
            <a:r>
              <a:rPr lang="en-US" sz="3100" b="1" dirty="0">
                <a:cs typeface="Times New Roman" panose="02020603050405020304" pitchFamily="18" charset="0"/>
              </a:rPr>
              <a:t>Eye Contact</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1C149EC-F5C1-4BF6-91CB-C0037F1072AC}"/>
              </a:ext>
            </a:extLst>
          </p:cNvPr>
          <p:cNvSpPr txBox="1"/>
          <p:nvPr/>
        </p:nvSpPr>
        <p:spPr>
          <a:xfrm>
            <a:off x="2496645" y="2512215"/>
            <a:ext cx="1810936" cy="1015663"/>
          </a:xfrm>
          <a:prstGeom prst="rect">
            <a:avLst/>
          </a:prstGeom>
          <a:noFill/>
        </p:spPr>
        <p:txBody>
          <a:bodyPr wrap="square">
            <a:spAutoFit/>
          </a:bodyPr>
          <a:lstStyle/>
          <a:p>
            <a:pPr algn="ctr"/>
            <a:r>
              <a:rPr lang="en-US" sz="2000" b="1" i="1" u="sng" dirty="0">
                <a:effectLst/>
                <a:latin typeface="Times New Roman" panose="02020603050405020304" pitchFamily="18" charset="0"/>
                <a:ea typeface="Calibri" panose="020F0502020204030204" pitchFamily="34" charset="0"/>
              </a:rPr>
              <a:t>Attempt 1: </a:t>
            </a:r>
            <a:r>
              <a:rPr lang="en-US" sz="2000" dirty="0">
                <a:effectLst/>
                <a:latin typeface="Times New Roman" panose="02020603050405020304" pitchFamily="18" charset="0"/>
                <a:ea typeface="Calibri" panose="020F0502020204030204" pitchFamily="34" charset="0"/>
              </a:rPr>
              <a:t>Facial Landmarks</a:t>
            </a:r>
            <a:endParaRPr lang="en-US" sz="2000" dirty="0"/>
          </a:p>
        </p:txBody>
      </p:sp>
      <p:sp>
        <p:nvSpPr>
          <p:cNvPr id="11" name="TextBox 10">
            <a:extLst>
              <a:ext uri="{FF2B5EF4-FFF2-40B4-BE49-F238E27FC236}">
                <a16:creationId xmlns:a16="http://schemas.microsoft.com/office/drawing/2014/main" id="{756F057C-1DCD-40F2-AEB3-470455AFEF9C}"/>
              </a:ext>
            </a:extLst>
          </p:cNvPr>
          <p:cNvSpPr txBox="1"/>
          <p:nvPr/>
        </p:nvSpPr>
        <p:spPr>
          <a:xfrm>
            <a:off x="507702" y="3881424"/>
            <a:ext cx="2553877" cy="646331"/>
          </a:xfrm>
          <a:prstGeom prst="rect">
            <a:avLst/>
          </a:prstGeom>
          <a:noFill/>
        </p:spPr>
        <p:txBody>
          <a:bodyPr wrap="square">
            <a:spAutoFit/>
          </a:bodyPr>
          <a:lstStyle/>
          <a:p>
            <a:r>
              <a:rPr lang="en-US" sz="1800" b="1" i="1" dirty="0">
                <a:effectLst/>
                <a:latin typeface="Times New Roman" panose="02020603050405020304" pitchFamily="18" charset="0"/>
                <a:ea typeface="Calibri" panose="020F0502020204030204" pitchFamily="34" charset="0"/>
              </a:rPr>
              <a:t>Support Vector Machine</a:t>
            </a:r>
          </a:p>
          <a:p>
            <a:r>
              <a:rPr lang="en-US" b="1" i="1" dirty="0">
                <a:latin typeface="Times New Roman" panose="02020603050405020304" pitchFamily="18" charset="0"/>
                <a:ea typeface="Calibri" panose="020F0502020204030204" pitchFamily="34" charset="0"/>
              </a:rPr>
              <a:t>50%</a:t>
            </a:r>
            <a:r>
              <a:rPr lang="en-US" sz="1800" b="1" i="1" dirty="0">
                <a:effectLst/>
                <a:latin typeface="Times New Roman" panose="02020603050405020304" pitchFamily="18" charset="0"/>
                <a:ea typeface="Calibri" panose="020F0502020204030204" pitchFamily="34" charset="0"/>
              </a:rPr>
              <a:t> </a:t>
            </a:r>
            <a:endParaRPr lang="en-US" b="1" dirty="0"/>
          </a:p>
        </p:txBody>
      </p:sp>
      <p:sp>
        <p:nvSpPr>
          <p:cNvPr id="13" name="TextBox 12">
            <a:extLst>
              <a:ext uri="{FF2B5EF4-FFF2-40B4-BE49-F238E27FC236}">
                <a16:creationId xmlns:a16="http://schemas.microsoft.com/office/drawing/2014/main" id="{6F5D464F-7EAB-418D-A73B-F3F83EC1DA9E}"/>
              </a:ext>
            </a:extLst>
          </p:cNvPr>
          <p:cNvSpPr txBox="1"/>
          <p:nvPr/>
        </p:nvSpPr>
        <p:spPr>
          <a:xfrm>
            <a:off x="3972417" y="3881424"/>
            <a:ext cx="1810936" cy="646331"/>
          </a:xfrm>
          <a:prstGeom prst="rect">
            <a:avLst/>
          </a:prstGeom>
          <a:noFill/>
        </p:spPr>
        <p:txBody>
          <a:bodyPr wrap="square">
            <a:spAutoFit/>
          </a:bodyPr>
          <a:lstStyle/>
          <a:p>
            <a:r>
              <a:rPr lang="en-US" sz="1800" b="1" i="1" dirty="0">
                <a:effectLst/>
                <a:latin typeface="Times New Roman" panose="02020603050405020304" pitchFamily="18" charset="0"/>
                <a:ea typeface="Calibri" panose="020F0502020204030204" pitchFamily="34" charset="0"/>
              </a:rPr>
              <a:t>Random Forests 61%</a:t>
            </a:r>
          </a:p>
        </p:txBody>
      </p:sp>
      <p:cxnSp>
        <p:nvCxnSpPr>
          <p:cNvPr id="17" name="Straight Arrow Connector 16">
            <a:extLst>
              <a:ext uri="{FF2B5EF4-FFF2-40B4-BE49-F238E27FC236}">
                <a16:creationId xmlns:a16="http://schemas.microsoft.com/office/drawing/2014/main" id="{6C69EC10-FB63-488F-BE03-08160AAE6048}"/>
              </a:ext>
            </a:extLst>
          </p:cNvPr>
          <p:cNvCxnSpPr>
            <a:cxnSpLocks/>
            <a:stCxn id="9" idx="2"/>
            <a:endCxn id="11" idx="0"/>
          </p:cNvCxnSpPr>
          <p:nvPr/>
        </p:nvCxnSpPr>
        <p:spPr>
          <a:xfrm flipH="1">
            <a:off x="1784641" y="3527878"/>
            <a:ext cx="1617472" cy="35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8F3C430A-4D1C-491D-9562-5E76CBEAB55B}"/>
              </a:ext>
            </a:extLst>
          </p:cNvPr>
          <p:cNvCxnSpPr>
            <a:cxnSpLocks/>
            <a:stCxn id="9" idx="2"/>
            <a:endCxn id="13" idx="0"/>
          </p:cNvCxnSpPr>
          <p:nvPr/>
        </p:nvCxnSpPr>
        <p:spPr>
          <a:xfrm>
            <a:off x="3402113" y="3527878"/>
            <a:ext cx="1475772" cy="353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5E8FED65-EECE-4BDD-92EA-07E945178B51}"/>
              </a:ext>
            </a:extLst>
          </p:cNvPr>
          <p:cNvSpPr txBox="1"/>
          <p:nvPr/>
        </p:nvSpPr>
        <p:spPr>
          <a:xfrm>
            <a:off x="1702600" y="-367023"/>
            <a:ext cx="81615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r>
              <a:rPr lang="en-US" sz="4400" kern="0" dirty="0">
                <a:latin typeface="+mj-lt"/>
                <a:cs typeface="Times New Roman" panose="02020603050405020304" pitchFamily="18" charset="0"/>
              </a:rPr>
              <a:t> Frames</a:t>
            </a:r>
            <a:endParaRPr lang="en-US" sz="4400" kern="0" dirty="0">
              <a:effectLst/>
              <a:latin typeface="+mj-lt"/>
              <a:cs typeface="Times New Roman" panose="02020603050405020304" pitchFamily="18" charset="0"/>
            </a:endParaRPr>
          </a:p>
        </p:txBody>
      </p:sp>
      <p:pic>
        <p:nvPicPr>
          <p:cNvPr id="23" name="Picture 22" descr="Chart, scatter chart&#10;&#10;Description automatically generated">
            <a:extLst>
              <a:ext uri="{FF2B5EF4-FFF2-40B4-BE49-F238E27FC236}">
                <a16:creationId xmlns:a16="http://schemas.microsoft.com/office/drawing/2014/main" id="{AED7D52E-41B2-446E-BD8E-1F9541E58A09}"/>
              </a:ext>
            </a:extLst>
          </p:cNvPr>
          <p:cNvPicPr/>
          <p:nvPr/>
        </p:nvPicPr>
        <p:blipFill>
          <a:blip r:embed="rId3">
            <a:extLst>
              <a:ext uri="{28A0092B-C50C-407E-A947-70E740481C1C}">
                <a14:useLocalDpi xmlns:a14="http://schemas.microsoft.com/office/drawing/2010/main" val="0"/>
              </a:ext>
            </a:extLst>
          </a:blip>
          <a:stretch>
            <a:fillRect/>
          </a:stretch>
        </p:blipFill>
        <p:spPr>
          <a:xfrm>
            <a:off x="9632517" y="1382558"/>
            <a:ext cx="2231390" cy="2124075"/>
          </a:xfrm>
          <a:prstGeom prst="rect">
            <a:avLst/>
          </a:prstGeom>
        </p:spPr>
      </p:pic>
      <p:sp>
        <p:nvSpPr>
          <p:cNvPr id="25" name="TextBox 24">
            <a:extLst>
              <a:ext uri="{FF2B5EF4-FFF2-40B4-BE49-F238E27FC236}">
                <a16:creationId xmlns:a16="http://schemas.microsoft.com/office/drawing/2014/main" id="{6FA6CE7E-37FB-4766-A02F-AB4A6989CD22}"/>
              </a:ext>
            </a:extLst>
          </p:cNvPr>
          <p:cNvSpPr txBox="1"/>
          <p:nvPr/>
        </p:nvSpPr>
        <p:spPr>
          <a:xfrm>
            <a:off x="9523742" y="3473946"/>
            <a:ext cx="2448939" cy="246221"/>
          </a:xfrm>
          <a:prstGeom prst="rect">
            <a:avLst/>
          </a:prstGeom>
          <a:noFill/>
        </p:spPr>
        <p:txBody>
          <a:bodyPr wrap="square">
            <a:spAutoFit/>
          </a:bodyPr>
          <a:lstStyle/>
          <a:p>
            <a:pPr algn="ctr">
              <a:spcAft>
                <a:spcPts val="1000"/>
              </a:spcAft>
            </a:pPr>
            <a:r>
              <a:rPr lang="en-US" sz="10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The 68 Face Landmarks </a:t>
            </a:r>
            <a:r>
              <a:rPr lang="en-US" sz="1000" i="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i="0" dirty="0" err="1">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Geitgey</a:t>
            </a:r>
            <a:r>
              <a:rPr lang="en-US" sz="1000" i="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2016)</a:t>
            </a:r>
            <a:endParaRPr lang="en-US" sz="10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7" name="Picture 26" descr="Chart&#10;&#10;Description automatically generated">
            <a:extLst>
              <a:ext uri="{FF2B5EF4-FFF2-40B4-BE49-F238E27FC236}">
                <a16:creationId xmlns:a16="http://schemas.microsoft.com/office/drawing/2014/main" id="{16AC2105-F31A-46FE-A8AD-289F2038885D}"/>
              </a:ext>
            </a:extLst>
          </p:cNvPr>
          <p:cNvPicPr/>
          <p:nvPr/>
        </p:nvPicPr>
        <p:blipFill rotWithShape="1">
          <a:blip r:embed="rId4">
            <a:extLst>
              <a:ext uri="{28A0092B-C50C-407E-A947-70E740481C1C}">
                <a14:useLocalDpi xmlns:a14="http://schemas.microsoft.com/office/drawing/2010/main" val="0"/>
              </a:ext>
            </a:extLst>
          </a:blip>
          <a:srcRect t="2381" r="1938"/>
          <a:stretch/>
        </p:blipFill>
        <p:spPr bwMode="auto">
          <a:xfrm>
            <a:off x="9523742" y="4066090"/>
            <a:ext cx="2409825" cy="2343150"/>
          </a:xfrm>
          <a:prstGeom prst="rect">
            <a:avLst/>
          </a:prstGeom>
          <a:ln>
            <a:noFill/>
          </a:ln>
          <a:extLst>
            <a:ext uri="{53640926-AAD7-44D8-BBD7-CCE9431645EC}">
              <a14:shadowObscured xmlns:a14="http://schemas.microsoft.com/office/drawing/2010/main"/>
            </a:ext>
          </a:extLst>
        </p:spPr>
      </p:pic>
      <p:sp>
        <p:nvSpPr>
          <p:cNvPr id="28" name="TextBox 27">
            <a:extLst>
              <a:ext uri="{FF2B5EF4-FFF2-40B4-BE49-F238E27FC236}">
                <a16:creationId xmlns:a16="http://schemas.microsoft.com/office/drawing/2014/main" id="{4AED4486-31D5-4E61-992B-55F308D7192E}"/>
              </a:ext>
            </a:extLst>
          </p:cNvPr>
          <p:cNvSpPr txBox="1"/>
          <p:nvPr/>
        </p:nvSpPr>
        <p:spPr>
          <a:xfrm>
            <a:off x="9597521" y="6409240"/>
            <a:ext cx="2598157" cy="246221"/>
          </a:xfrm>
          <a:prstGeom prst="rect">
            <a:avLst/>
          </a:prstGeom>
          <a:noFill/>
        </p:spPr>
        <p:txBody>
          <a:bodyPr wrap="square">
            <a:spAutoFit/>
          </a:bodyPr>
          <a:lstStyle/>
          <a:p>
            <a:pPr algn="ctr">
              <a:spcAft>
                <a:spcPts val="1000"/>
              </a:spcAft>
            </a:pPr>
            <a:r>
              <a:rPr lang="en-US" sz="10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Female Front-line staff with eye contact</a:t>
            </a:r>
          </a:p>
        </p:txBody>
      </p:sp>
      <p:pic>
        <p:nvPicPr>
          <p:cNvPr id="31" name="Picture 30">
            <a:extLst>
              <a:ext uri="{FF2B5EF4-FFF2-40B4-BE49-F238E27FC236}">
                <a16:creationId xmlns:a16="http://schemas.microsoft.com/office/drawing/2014/main" id="{094FDEFB-3645-4DA9-9672-9A077C4FD210}"/>
              </a:ext>
            </a:extLst>
          </p:cNvPr>
          <p:cNvPicPr/>
          <p:nvPr/>
        </p:nvPicPr>
        <p:blipFill>
          <a:blip r:embed="rId5"/>
          <a:stretch>
            <a:fillRect/>
          </a:stretch>
        </p:blipFill>
        <p:spPr>
          <a:xfrm>
            <a:off x="543370" y="4674261"/>
            <a:ext cx="1762125" cy="1981200"/>
          </a:xfrm>
          <a:prstGeom prst="rect">
            <a:avLst/>
          </a:prstGeom>
        </p:spPr>
      </p:pic>
      <p:sp>
        <p:nvSpPr>
          <p:cNvPr id="32" name="TextBox 31">
            <a:extLst>
              <a:ext uri="{FF2B5EF4-FFF2-40B4-BE49-F238E27FC236}">
                <a16:creationId xmlns:a16="http://schemas.microsoft.com/office/drawing/2014/main" id="{FFBCDC29-9C9E-45F0-A100-426F0D65788E}"/>
              </a:ext>
            </a:extLst>
          </p:cNvPr>
          <p:cNvSpPr txBox="1"/>
          <p:nvPr/>
        </p:nvSpPr>
        <p:spPr>
          <a:xfrm>
            <a:off x="141051" y="6564186"/>
            <a:ext cx="6099242"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Facial Landmarks captured wrongly where the face is looking at one side.(</a:t>
            </a:r>
            <a:r>
              <a:rPr lang="en-US" sz="1000" i="1" dirty="0" err="1">
                <a:solidFill>
                  <a:srgbClr val="44546A"/>
                </a:solidFill>
                <a:latin typeface="Times New Roman" panose="02020603050405020304" pitchFamily="18" charset="0"/>
                <a:cs typeface="Times New Roman" panose="02020603050405020304" pitchFamily="18" charset="0"/>
              </a:rPr>
              <a:t>Bezerra</a:t>
            </a:r>
            <a:r>
              <a:rPr lang="en-US" sz="1000" i="1" dirty="0">
                <a:solidFill>
                  <a:srgbClr val="44546A"/>
                </a:solidFill>
                <a:latin typeface="Times New Roman" panose="02020603050405020304" pitchFamily="18" charset="0"/>
                <a:cs typeface="Times New Roman" panose="02020603050405020304" pitchFamily="18" charset="0"/>
              </a:rPr>
              <a:t> &amp; Gomes, 2018)</a:t>
            </a:r>
          </a:p>
        </p:txBody>
      </p:sp>
    </p:spTree>
    <p:extLst>
      <p:ext uri="{BB962C8B-B14F-4D97-AF65-F5344CB8AC3E}">
        <p14:creationId xmlns:p14="http://schemas.microsoft.com/office/powerpoint/2010/main" val="937696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872CA9EC-2608-48CD-B1C5-E3C4DD5DD2D5}"/>
              </a:ext>
            </a:extLst>
          </p:cNvPr>
          <p:cNvSpPr txBox="1"/>
          <p:nvPr/>
        </p:nvSpPr>
        <p:spPr>
          <a:xfrm>
            <a:off x="3212559" y="569589"/>
            <a:ext cx="4919764"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Audio Tracks Validation </a:t>
            </a:r>
          </a:p>
        </p:txBody>
      </p:sp>
      <p:graphicFrame>
        <p:nvGraphicFramePr>
          <p:cNvPr id="6" name="Chart 5">
            <a:extLst>
              <a:ext uri="{FF2B5EF4-FFF2-40B4-BE49-F238E27FC236}">
                <a16:creationId xmlns:a16="http://schemas.microsoft.com/office/drawing/2014/main" id="{40745A29-DEBF-4C77-B49E-67D58481BC2D}"/>
              </a:ext>
            </a:extLst>
          </p:cNvPr>
          <p:cNvGraphicFramePr/>
          <p:nvPr>
            <p:extLst>
              <p:ext uri="{D42A27DB-BD31-4B8C-83A1-F6EECF244321}">
                <p14:modId xmlns:p14="http://schemas.microsoft.com/office/powerpoint/2010/main" val="898597248"/>
              </p:ext>
            </p:extLst>
          </p:nvPr>
        </p:nvGraphicFramePr>
        <p:xfrm>
          <a:off x="5376913" y="1727926"/>
          <a:ext cx="6340914" cy="340214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536E352-2C04-4BE2-BDE6-18880975D9BC}"/>
              </a:ext>
            </a:extLst>
          </p:cNvPr>
          <p:cNvSpPr txBox="1"/>
          <p:nvPr/>
        </p:nvSpPr>
        <p:spPr>
          <a:xfrm>
            <a:off x="5623449" y="5130073"/>
            <a:ext cx="6094378" cy="246221"/>
          </a:xfrm>
          <a:prstGeom prst="rect">
            <a:avLst/>
          </a:prstGeom>
          <a:noFill/>
        </p:spPr>
        <p:txBody>
          <a:bodyPr wrap="square">
            <a:spAutoFit/>
          </a:bodyPr>
          <a:lstStyle/>
          <a:p>
            <a:pPr algn="ctr">
              <a:spcAft>
                <a:spcPts val="1000"/>
              </a:spcAft>
            </a:pPr>
            <a:r>
              <a:rPr lang="en-US" sz="1000" i="1" dirty="0">
                <a:solidFill>
                  <a:srgbClr val="44546A"/>
                </a:solidFill>
                <a:latin typeface="Times New Roman" panose="02020603050405020304" pitchFamily="18" charset="0"/>
                <a:cs typeface="Times New Roman" panose="02020603050405020304" pitchFamily="18" charset="0"/>
              </a:rPr>
              <a:t>Audio Tracks Before and After Validation</a:t>
            </a:r>
          </a:p>
        </p:txBody>
      </p:sp>
      <p:grpSp>
        <p:nvGrpSpPr>
          <p:cNvPr id="12" name="Group 11">
            <a:extLst>
              <a:ext uri="{FF2B5EF4-FFF2-40B4-BE49-F238E27FC236}">
                <a16:creationId xmlns:a16="http://schemas.microsoft.com/office/drawing/2014/main" id="{0A772A63-ECF6-4A26-9B04-F64C21D976D5}"/>
              </a:ext>
            </a:extLst>
          </p:cNvPr>
          <p:cNvGrpSpPr/>
          <p:nvPr/>
        </p:nvGrpSpPr>
        <p:grpSpPr>
          <a:xfrm>
            <a:off x="7649790" y="5678546"/>
            <a:ext cx="2041695" cy="392512"/>
            <a:chOff x="4554014" y="5781954"/>
            <a:chExt cx="2041695" cy="392512"/>
          </a:xfrm>
        </p:grpSpPr>
        <p:sp>
          <p:nvSpPr>
            <p:cNvPr id="9" name="TextBox 8">
              <a:extLst>
                <a:ext uri="{FF2B5EF4-FFF2-40B4-BE49-F238E27FC236}">
                  <a16:creationId xmlns:a16="http://schemas.microsoft.com/office/drawing/2014/main" id="{D7130273-FB39-4FF9-9E51-2FFEB8CB9B3E}"/>
                </a:ext>
              </a:extLst>
            </p:cNvPr>
            <p:cNvSpPr txBox="1"/>
            <p:nvPr/>
          </p:nvSpPr>
          <p:spPr>
            <a:xfrm>
              <a:off x="4554014" y="5781954"/>
              <a:ext cx="695680"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4734</a:t>
              </a:r>
              <a:endParaRPr lang="en-US" dirty="0"/>
            </a:p>
          </p:txBody>
        </p:sp>
        <p:sp>
          <p:nvSpPr>
            <p:cNvPr id="10" name="Arrow: Right 9">
              <a:extLst>
                <a:ext uri="{FF2B5EF4-FFF2-40B4-BE49-F238E27FC236}">
                  <a16:creationId xmlns:a16="http://schemas.microsoft.com/office/drawing/2014/main" id="{230D920B-08EA-4C2A-B7A9-57236C90A62B}"/>
                </a:ext>
              </a:extLst>
            </p:cNvPr>
            <p:cNvSpPr/>
            <p:nvPr/>
          </p:nvSpPr>
          <p:spPr>
            <a:xfrm>
              <a:off x="5249694" y="5824124"/>
              <a:ext cx="557719" cy="3217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9B7CE9-DBBB-478B-AA5F-9A1CADCA4275}"/>
                </a:ext>
              </a:extLst>
            </p:cNvPr>
            <p:cNvSpPr txBox="1"/>
            <p:nvPr/>
          </p:nvSpPr>
          <p:spPr>
            <a:xfrm>
              <a:off x="5900029" y="5805134"/>
              <a:ext cx="695680"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3626</a:t>
              </a:r>
              <a:endParaRPr lang="en-US" dirty="0"/>
            </a:p>
          </p:txBody>
        </p:sp>
      </p:grpSp>
      <p:sp>
        <p:nvSpPr>
          <p:cNvPr id="14" name="TextBox 13">
            <a:extLst>
              <a:ext uri="{FF2B5EF4-FFF2-40B4-BE49-F238E27FC236}">
                <a16:creationId xmlns:a16="http://schemas.microsoft.com/office/drawing/2014/main" id="{0164594B-75BF-419A-9667-9F4689AD4AAA}"/>
              </a:ext>
            </a:extLst>
          </p:cNvPr>
          <p:cNvSpPr txBox="1"/>
          <p:nvPr/>
        </p:nvSpPr>
        <p:spPr>
          <a:xfrm>
            <a:off x="166993" y="2546733"/>
            <a:ext cx="5066489" cy="2308324"/>
          </a:xfrm>
          <a:prstGeom prst="rect">
            <a:avLst/>
          </a:prstGeom>
          <a:noFill/>
        </p:spPr>
        <p:txBody>
          <a:bodyPr wrap="square">
            <a:spAutoFit/>
          </a:bodyPr>
          <a:lstStyle/>
          <a:p>
            <a:pPr marL="285750" indent="-285750">
              <a:buFont typeface="Arial" panose="020B0604020202020204" pitchFamily="34" charset="0"/>
              <a:buChar char="•"/>
            </a:pPr>
            <a:r>
              <a:rPr lang="en-US" dirty="0"/>
              <a:t>It was expected that there must be some unrelated tracks, and thus had to be validated due to nature of collecting this kind of survey through social media. Thus, the tracks were manually validated by hearing all of them one by one.</a:t>
            </a:r>
          </a:p>
          <a:p>
            <a:pPr marL="285750" indent="-285750">
              <a:buFont typeface="Arial" panose="020B0604020202020204" pitchFamily="34" charset="0"/>
              <a:buChar char="•"/>
            </a:pPr>
            <a:r>
              <a:rPr lang="en-US" dirty="0"/>
              <a:t>Python and its libraries helped in listing all their duration and calculate their statistics.</a:t>
            </a:r>
          </a:p>
        </p:txBody>
      </p:sp>
    </p:spTree>
    <p:extLst>
      <p:ext uri="{BB962C8B-B14F-4D97-AF65-F5344CB8AC3E}">
        <p14:creationId xmlns:p14="http://schemas.microsoft.com/office/powerpoint/2010/main" val="2789509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27E75-68D1-4DC5-83F9-2D2E5EB96C53}"/>
              </a:ext>
            </a:extLst>
          </p:cNvPr>
          <p:cNvSpPr txBox="1"/>
          <p:nvPr/>
        </p:nvSpPr>
        <p:spPr>
          <a:xfrm>
            <a:off x="1977147" y="-248616"/>
            <a:ext cx="8237706"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 - </a:t>
            </a:r>
            <a:r>
              <a:rPr lang="en-US" sz="4400" kern="0" dirty="0">
                <a:latin typeface="+mj-lt"/>
                <a:cs typeface="Times New Roman" panose="02020603050405020304" pitchFamily="18" charset="0"/>
              </a:rPr>
              <a:t>Audio</a:t>
            </a:r>
            <a:endParaRPr lang="en-US" sz="4400" kern="0" dirty="0">
              <a:effectLst/>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82F5EA18-6972-4CA1-99C1-9253D2528A08}"/>
              </a:ext>
            </a:extLst>
          </p:cNvPr>
          <p:cNvSpPr txBox="1"/>
          <p:nvPr/>
        </p:nvSpPr>
        <p:spPr>
          <a:xfrm>
            <a:off x="3212559" y="569589"/>
            <a:ext cx="5153228" cy="713272"/>
          </a:xfrm>
          <a:prstGeom prst="rect">
            <a:avLst/>
          </a:prstGeom>
          <a:noFill/>
        </p:spPr>
        <p:txBody>
          <a:bodyPr wrap="square">
            <a:spAutoFit/>
          </a:bodyPr>
          <a:lstStyle/>
          <a:p>
            <a:pPr lvl="2" algn="ctr">
              <a:lnSpc>
                <a:spcPct val="150000"/>
              </a:lnSpc>
              <a:spcBef>
                <a:spcPts val="200"/>
              </a:spcBef>
            </a:pPr>
            <a:r>
              <a:rPr lang="en-US" sz="3000" b="1" dirty="0">
                <a:latin typeface="+mj-lt"/>
                <a:ea typeface="+mj-ea"/>
                <a:cs typeface="Times New Roman" panose="02020603050405020304" pitchFamily="18" charset="0"/>
              </a:rPr>
              <a:t>Audio Tracks Validation</a:t>
            </a:r>
          </a:p>
        </p:txBody>
      </p:sp>
      <p:pic>
        <p:nvPicPr>
          <p:cNvPr id="6" name="Picture 5">
            <a:extLst>
              <a:ext uri="{FF2B5EF4-FFF2-40B4-BE49-F238E27FC236}">
                <a16:creationId xmlns:a16="http://schemas.microsoft.com/office/drawing/2014/main" id="{8F65DB90-C2C4-46D3-B9A0-3075A4A973C8}"/>
              </a:ext>
            </a:extLst>
          </p:cNvPr>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88" t="1745" b="2303"/>
          <a:stretch/>
        </p:blipFill>
        <p:spPr bwMode="auto">
          <a:xfrm>
            <a:off x="295972" y="3441116"/>
            <a:ext cx="4595914" cy="2842429"/>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6EB4B8A-C38E-459D-B623-0F448F231E32}"/>
              </a:ext>
            </a:extLst>
          </p:cNvPr>
          <p:cNvSpPr txBox="1"/>
          <p:nvPr/>
        </p:nvSpPr>
        <p:spPr>
          <a:xfrm>
            <a:off x="448396" y="6178158"/>
            <a:ext cx="4219372" cy="246221"/>
          </a:xfrm>
          <a:prstGeom prst="rect">
            <a:avLst/>
          </a:prstGeom>
          <a:noFill/>
        </p:spPr>
        <p:txBody>
          <a:bodyPr wrap="square">
            <a:spAutoFit/>
          </a:bodyPr>
          <a:lstStyle/>
          <a:p>
            <a:pPr algn="ctr">
              <a:spcAft>
                <a:spcPts val="1000"/>
              </a:spcAft>
            </a:pPr>
            <a:r>
              <a:rPr lang="en-US" sz="1000" i="1" dirty="0">
                <a:solidFill>
                  <a:srgbClr val="44546A"/>
                </a:solidFill>
                <a:latin typeface="Times New Roman" panose="02020603050405020304" pitchFamily="18" charset="0"/>
                <a:cs typeface="Times New Roman" panose="02020603050405020304" pitchFamily="18" charset="0"/>
              </a:rPr>
              <a:t>Audio tracks Duration boxplots, after eliminating the Zero Duration</a:t>
            </a:r>
          </a:p>
        </p:txBody>
      </p:sp>
      <p:graphicFrame>
        <p:nvGraphicFramePr>
          <p:cNvPr id="9" name="Table 8">
            <a:extLst>
              <a:ext uri="{FF2B5EF4-FFF2-40B4-BE49-F238E27FC236}">
                <a16:creationId xmlns:a16="http://schemas.microsoft.com/office/drawing/2014/main" id="{72247F2C-33C5-4E22-8D5F-1EF902C2DCCE}"/>
              </a:ext>
            </a:extLst>
          </p:cNvPr>
          <p:cNvGraphicFramePr>
            <a:graphicFrameLocks noGrp="1"/>
          </p:cNvGraphicFramePr>
          <p:nvPr>
            <p:extLst>
              <p:ext uri="{D42A27DB-BD31-4B8C-83A1-F6EECF244321}">
                <p14:modId xmlns:p14="http://schemas.microsoft.com/office/powerpoint/2010/main" val="4294123241"/>
              </p:ext>
            </p:extLst>
          </p:nvPr>
        </p:nvGraphicFramePr>
        <p:xfrm>
          <a:off x="8867775" y="3268443"/>
          <a:ext cx="3028253" cy="3032826"/>
        </p:xfrm>
        <a:graphic>
          <a:graphicData uri="http://schemas.openxmlformats.org/drawingml/2006/table">
            <a:tbl>
              <a:tblPr firstRow="1" firstCol="1" bandRow="1"/>
              <a:tblGrid>
                <a:gridCol w="1159834">
                  <a:extLst>
                    <a:ext uri="{9D8B030D-6E8A-4147-A177-3AD203B41FA5}">
                      <a16:colId xmlns:a16="http://schemas.microsoft.com/office/drawing/2014/main" val="2560647169"/>
                    </a:ext>
                  </a:extLst>
                </a:gridCol>
                <a:gridCol w="580637">
                  <a:extLst>
                    <a:ext uri="{9D8B030D-6E8A-4147-A177-3AD203B41FA5}">
                      <a16:colId xmlns:a16="http://schemas.microsoft.com/office/drawing/2014/main" val="2771407119"/>
                    </a:ext>
                  </a:extLst>
                </a:gridCol>
                <a:gridCol w="397504">
                  <a:extLst>
                    <a:ext uri="{9D8B030D-6E8A-4147-A177-3AD203B41FA5}">
                      <a16:colId xmlns:a16="http://schemas.microsoft.com/office/drawing/2014/main" val="3277032419"/>
                    </a:ext>
                  </a:extLst>
                </a:gridCol>
                <a:gridCol w="480206">
                  <a:extLst>
                    <a:ext uri="{9D8B030D-6E8A-4147-A177-3AD203B41FA5}">
                      <a16:colId xmlns:a16="http://schemas.microsoft.com/office/drawing/2014/main" val="117756625"/>
                    </a:ext>
                  </a:extLst>
                </a:gridCol>
                <a:gridCol w="410072">
                  <a:extLst>
                    <a:ext uri="{9D8B030D-6E8A-4147-A177-3AD203B41FA5}">
                      <a16:colId xmlns:a16="http://schemas.microsoft.com/office/drawing/2014/main" val="566466291"/>
                    </a:ext>
                  </a:extLst>
                </a:gridCol>
              </a:tblGrid>
              <a:tr h="37649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Serial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Max</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Min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997983605"/>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811249549"/>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702756743"/>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234809060"/>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41986431"/>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54726407"/>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85021756"/>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716368404"/>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743167214"/>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65855936"/>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0.6</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779910953"/>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3.2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1.2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883516783"/>
                  </a:ext>
                </a:extLst>
              </a:tr>
              <a:tr h="194044">
                <a:tc>
                  <a:txBody>
                    <a:bodyPr/>
                    <a:lstStyle/>
                    <a:p>
                      <a:pPr algn="l">
                        <a:lnSpc>
                          <a:spcPct val="150000"/>
                        </a:lnSpc>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12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2.9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0.8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a:lnSpc>
                          <a:spcPct val="150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0.7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803397651"/>
                  </a:ext>
                </a:extLst>
              </a:tr>
            </a:tbl>
          </a:graphicData>
        </a:graphic>
      </p:graphicFrame>
      <p:sp>
        <p:nvSpPr>
          <p:cNvPr id="11" name="TextBox 10">
            <a:extLst>
              <a:ext uri="{FF2B5EF4-FFF2-40B4-BE49-F238E27FC236}">
                <a16:creationId xmlns:a16="http://schemas.microsoft.com/office/drawing/2014/main" id="{C0C681E7-FB95-43B3-AB8C-DF61B0892CAE}"/>
              </a:ext>
            </a:extLst>
          </p:cNvPr>
          <p:cNvSpPr txBox="1"/>
          <p:nvPr/>
        </p:nvSpPr>
        <p:spPr>
          <a:xfrm>
            <a:off x="9068611" y="6271096"/>
            <a:ext cx="3028253" cy="246221"/>
          </a:xfrm>
          <a:prstGeom prst="rect">
            <a:avLst/>
          </a:prstGeom>
          <a:noFill/>
        </p:spPr>
        <p:txBody>
          <a:bodyPr wrap="square">
            <a:spAutoFit/>
          </a:bodyPr>
          <a:lstStyle/>
          <a:p>
            <a:r>
              <a:rPr lang="en-US" sz="1000" i="1" dirty="0">
                <a:solidFill>
                  <a:srgbClr val="44546A"/>
                </a:solidFill>
                <a:latin typeface="Times New Roman" panose="02020603050405020304" pitchFamily="18" charset="0"/>
                <a:cs typeface="Times New Roman" panose="02020603050405020304" pitchFamily="18" charset="0"/>
              </a:rPr>
              <a:t>Descriptive Statistics for the duration per Second</a:t>
            </a:r>
          </a:p>
        </p:txBody>
      </p:sp>
      <p:sp>
        <p:nvSpPr>
          <p:cNvPr id="13" name="TextBox 12">
            <a:extLst>
              <a:ext uri="{FF2B5EF4-FFF2-40B4-BE49-F238E27FC236}">
                <a16:creationId xmlns:a16="http://schemas.microsoft.com/office/drawing/2014/main" id="{EF0E1166-B561-4F1A-82C7-9CDC74E8C06C}"/>
              </a:ext>
            </a:extLst>
          </p:cNvPr>
          <p:cNvSpPr txBox="1"/>
          <p:nvPr/>
        </p:nvSpPr>
        <p:spPr>
          <a:xfrm>
            <a:off x="476768" y="1833349"/>
            <a:ext cx="11553534" cy="1200329"/>
          </a:xfrm>
          <a:prstGeom prst="rect">
            <a:avLst/>
          </a:prstGeom>
          <a:noFill/>
        </p:spPr>
        <p:txBody>
          <a:bodyPr wrap="square">
            <a:spAutoFit/>
          </a:bodyPr>
          <a:lstStyle/>
          <a:p>
            <a:r>
              <a:rPr lang="en-US" dirty="0"/>
              <a:t>Outliers that fall below the lower quartile need to be reviewed twice, by asking someone else if the audio can be understood or not due to its speed while saying the phrase. And outliers that fall above the upper quartile were either said twice or there is a silence or noise between speech beginning or maybe ending. The below boxplots illustrates the outliers. </a:t>
            </a:r>
          </a:p>
        </p:txBody>
      </p:sp>
    </p:spTree>
    <p:extLst>
      <p:ext uri="{BB962C8B-B14F-4D97-AF65-F5344CB8AC3E}">
        <p14:creationId xmlns:p14="http://schemas.microsoft.com/office/powerpoint/2010/main" val="291260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F963-EF1C-481D-AC88-7457A705D1AF}"/>
              </a:ext>
            </a:extLst>
          </p:cNvPr>
          <p:cNvSpPr>
            <a:spLocks noGrp="1"/>
          </p:cNvSpPr>
          <p:nvPr>
            <p:ph type="title"/>
          </p:nvPr>
        </p:nvSpPr>
        <p:spPr/>
        <p:txBody>
          <a:bodyPr/>
          <a:lstStyle/>
          <a:p>
            <a:pPr algn="ctr"/>
            <a:r>
              <a:rPr lang="en-US" dirty="0"/>
              <a:t>Research Problem</a:t>
            </a:r>
          </a:p>
        </p:txBody>
      </p:sp>
      <p:pic>
        <p:nvPicPr>
          <p:cNvPr id="9" name="Content Placeholder 8" descr="Database outline">
            <a:extLst>
              <a:ext uri="{FF2B5EF4-FFF2-40B4-BE49-F238E27FC236}">
                <a16:creationId xmlns:a16="http://schemas.microsoft.com/office/drawing/2014/main" id="{6C73A7F0-C11F-46D1-ABB9-216AB78F3F4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779" y="3173500"/>
            <a:ext cx="914400" cy="914400"/>
          </a:xfrm>
        </p:spPr>
      </p:pic>
      <p:pic>
        <p:nvPicPr>
          <p:cNvPr id="4" name="Picture 3">
            <a:extLst>
              <a:ext uri="{FF2B5EF4-FFF2-40B4-BE49-F238E27FC236}">
                <a16:creationId xmlns:a16="http://schemas.microsoft.com/office/drawing/2014/main" id="{EC7416A2-28A6-42D2-866C-7CB4316A3215}"/>
              </a:ext>
            </a:extLst>
          </p:cNvPr>
          <p:cNvPicPr>
            <a:picLocks noChangeAspect="1"/>
          </p:cNvPicPr>
          <p:nvPr/>
        </p:nvPicPr>
        <p:blipFill>
          <a:blip r:embed="rId5"/>
          <a:stretch>
            <a:fillRect/>
          </a:stretch>
        </p:blipFill>
        <p:spPr>
          <a:xfrm>
            <a:off x="10796587" y="1858064"/>
            <a:ext cx="1114425" cy="1028700"/>
          </a:xfrm>
          <a:prstGeom prst="rect">
            <a:avLst/>
          </a:prstGeom>
        </p:spPr>
      </p:pic>
      <p:pic>
        <p:nvPicPr>
          <p:cNvPr id="5" name="Picture 4">
            <a:extLst>
              <a:ext uri="{FF2B5EF4-FFF2-40B4-BE49-F238E27FC236}">
                <a16:creationId xmlns:a16="http://schemas.microsoft.com/office/drawing/2014/main" id="{9FFFBFB8-1EA2-434A-9B0F-6E60FF055ACD}"/>
              </a:ext>
            </a:extLst>
          </p:cNvPr>
          <p:cNvPicPr>
            <a:picLocks noChangeAspect="1"/>
          </p:cNvPicPr>
          <p:nvPr/>
        </p:nvPicPr>
        <p:blipFill>
          <a:blip r:embed="rId5"/>
          <a:stretch>
            <a:fillRect/>
          </a:stretch>
        </p:blipFill>
        <p:spPr>
          <a:xfrm>
            <a:off x="10796587" y="3018494"/>
            <a:ext cx="1114425" cy="1028700"/>
          </a:xfrm>
          <a:prstGeom prst="rect">
            <a:avLst/>
          </a:prstGeom>
        </p:spPr>
      </p:pic>
      <p:pic>
        <p:nvPicPr>
          <p:cNvPr id="6" name="Picture 5">
            <a:extLst>
              <a:ext uri="{FF2B5EF4-FFF2-40B4-BE49-F238E27FC236}">
                <a16:creationId xmlns:a16="http://schemas.microsoft.com/office/drawing/2014/main" id="{F003FC02-6A6E-4274-A159-813D85CAC68C}"/>
              </a:ext>
            </a:extLst>
          </p:cNvPr>
          <p:cNvPicPr>
            <a:picLocks noChangeAspect="1"/>
          </p:cNvPicPr>
          <p:nvPr/>
        </p:nvPicPr>
        <p:blipFill>
          <a:blip r:embed="rId5"/>
          <a:stretch>
            <a:fillRect/>
          </a:stretch>
        </p:blipFill>
        <p:spPr>
          <a:xfrm>
            <a:off x="10796587" y="4281236"/>
            <a:ext cx="1114425" cy="1028700"/>
          </a:xfrm>
          <a:prstGeom prst="rect">
            <a:avLst/>
          </a:prstGeom>
        </p:spPr>
      </p:pic>
      <p:pic>
        <p:nvPicPr>
          <p:cNvPr id="1026" name="Picture 2" descr="Quality Assurance Icon #413812 - Free Icons Library">
            <a:extLst>
              <a:ext uri="{FF2B5EF4-FFF2-40B4-BE49-F238E27FC236}">
                <a16:creationId xmlns:a16="http://schemas.microsoft.com/office/drawing/2014/main" id="{33ED6C8B-C9D2-4E06-B49A-DD033B8DD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0131" y="2481859"/>
            <a:ext cx="809810" cy="80981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a:extLst>
              <a:ext uri="{FF2B5EF4-FFF2-40B4-BE49-F238E27FC236}">
                <a16:creationId xmlns:a16="http://schemas.microsoft.com/office/drawing/2014/main" id="{D63E9605-E819-4667-A956-0DC3B23B86A7}"/>
              </a:ext>
            </a:extLst>
          </p:cNvPr>
          <p:cNvSpPr/>
          <p:nvPr/>
        </p:nvSpPr>
        <p:spPr>
          <a:xfrm>
            <a:off x="9750829" y="2352501"/>
            <a:ext cx="802093" cy="2635983"/>
          </a:xfrm>
          <a:prstGeom prst="leftBrace">
            <a:avLst>
              <a:gd name="adj1" fmla="val 8333"/>
              <a:gd name="adj2" fmla="val 506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solidFill>
                  <a:schemeClr val="tx1"/>
                </a:solidFill>
              </a:ln>
            </a:endParaRPr>
          </a:p>
        </p:txBody>
      </p:sp>
      <p:cxnSp>
        <p:nvCxnSpPr>
          <p:cNvPr id="11" name="Connector: Elbow 10">
            <a:extLst>
              <a:ext uri="{FF2B5EF4-FFF2-40B4-BE49-F238E27FC236}">
                <a16:creationId xmlns:a16="http://schemas.microsoft.com/office/drawing/2014/main" id="{07C28396-5368-4D91-BCAF-48889B4CDFFF}"/>
              </a:ext>
            </a:extLst>
          </p:cNvPr>
          <p:cNvCxnSpPr>
            <a:stCxn id="9" idx="1"/>
            <a:endCxn id="1026" idx="3"/>
          </p:cNvCxnSpPr>
          <p:nvPr/>
        </p:nvCxnSpPr>
        <p:spPr>
          <a:xfrm rot="10800000">
            <a:off x="8739941" y="2886764"/>
            <a:ext cx="246838" cy="743936"/>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8D4000-6F6C-43B3-86AC-2D23AC9EC196}"/>
              </a:ext>
            </a:extLst>
          </p:cNvPr>
          <p:cNvSpPr txBox="1"/>
          <p:nvPr/>
        </p:nvSpPr>
        <p:spPr>
          <a:xfrm>
            <a:off x="724100" y="2253552"/>
            <a:ext cx="5455920" cy="175432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Maintaining a proper evaluation on monthly basis using traditional methods with large number of interviews is hard because it is time consuming and needs a lot of manpower efforts.</a:t>
            </a:r>
          </a:p>
          <a:p>
            <a:endParaRPr lang="en-US" dirty="0"/>
          </a:p>
        </p:txBody>
      </p:sp>
    </p:spTree>
    <p:extLst>
      <p:ext uri="{BB962C8B-B14F-4D97-AF65-F5344CB8AC3E}">
        <p14:creationId xmlns:p14="http://schemas.microsoft.com/office/powerpoint/2010/main" val="226868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56C2-F798-452E-9DE2-F87B330F6427}"/>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CF41FC80-F712-4EE8-AD2A-3A53B3EED4EB}"/>
              </a:ext>
            </a:extLst>
          </p:cNvPr>
          <p:cNvSpPr>
            <a:spLocks noGrp="1"/>
          </p:cNvSpPr>
          <p:nvPr>
            <p:ph idx="1"/>
          </p:nvPr>
        </p:nvSpPr>
        <p:spPr>
          <a:xfrm>
            <a:off x="838200" y="1942003"/>
            <a:ext cx="10515600" cy="4351338"/>
          </a:xfrm>
        </p:spPr>
        <p:txBody>
          <a:bodyPr/>
          <a:lstStyle/>
          <a:p>
            <a:pPr marL="342900" lvl="0" indent="-342900" algn="just" rtl="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identify the elements of the customer service front-line staff’s quality assurance process that can be automated within the scope of the project and based on the available data.</a:t>
            </a: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use a deep neural network to extract the front-liner staff’s face landmark features and emotions, which then can be used to assess the identified elements for automation purposes.</a:t>
            </a: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examine the big data analytics approach in dealing with labeled and unlabeled evaluations. </a:t>
            </a: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study the relationship between the extracted features and the evaluated results.</a:t>
            </a:r>
          </a:p>
        </p:txBody>
      </p:sp>
    </p:spTree>
    <p:extLst>
      <p:ext uri="{BB962C8B-B14F-4D97-AF65-F5344CB8AC3E}">
        <p14:creationId xmlns:p14="http://schemas.microsoft.com/office/powerpoint/2010/main" val="261820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0BE6-0154-444F-BBD7-C3070A089655}"/>
              </a:ext>
            </a:extLst>
          </p:cNvPr>
          <p:cNvSpPr>
            <a:spLocks noGrp="1"/>
          </p:cNvSpPr>
          <p:nvPr>
            <p:ph type="title"/>
          </p:nvPr>
        </p:nvSpPr>
        <p:spPr>
          <a:xfrm>
            <a:off x="838200" y="18255"/>
            <a:ext cx="10515600" cy="789141"/>
          </a:xfrm>
        </p:spPr>
        <p:txBody>
          <a:bodyPr/>
          <a:lstStyle/>
          <a:p>
            <a:pPr algn="ctr"/>
            <a:r>
              <a:rPr lang="en-US" dirty="0"/>
              <a:t>Data</a:t>
            </a:r>
          </a:p>
        </p:txBody>
      </p:sp>
      <p:sp>
        <p:nvSpPr>
          <p:cNvPr id="3" name="Content Placeholder 2">
            <a:extLst>
              <a:ext uri="{FF2B5EF4-FFF2-40B4-BE49-F238E27FC236}">
                <a16:creationId xmlns:a16="http://schemas.microsoft.com/office/drawing/2014/main" id="{78EADC60-CE61-4BB6-A3A5-23D1B06EDC35}"/>
              </a:ext>
            </a:extLst>
          </p:cNvPr>
          <p:cNvSpPr>
            <a:spLocks noGrp="1"/>
          </p:cNvSpPr>
          <p:nvPr>
            <p:ph idx="1"/>
          </p:nvPr>
        </p:nvSpPr>
        <p:spPr>
          <a:xfrm>
            <a:off x="838200" y="1825625"/>
            <a:ext cx="10515600" cy="2717192"/>
          </a:xfrm>
        </p:spPr>
        <p:txBody>
          <a:bodyPr>
            <a:normAutofit fontScale="92500" lnSpcReduction="10000"/>
          </a:bodyPr>
          <a:lstStyle/>
          <a:p>
            <a:pPr marL="342900" indent="-342900" algn="just">
              <a:lnSpc>
                <a:spcPct val="150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This project utilizes a dataset related to the Bahrain Telecommunications Company, Batelco(14 branches).</a:t>
            </a:r>
          </a:p>
          <a:p>
            <a:pPr marL="342900" indent="-342900" algn="just">
              <a:lnSpc>
                <a:spcPct val="150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 The available videos that were provided by the company are around 6o TB but only 60 interviews were evaluated.</a:t>
            </a:r>
          </a:p>
          <a:p>
            <a:pPr marL="342900" indent="-342900" algn="just">
              <a:lnSpc>
                <a:spcPct val="150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The dataset includes an excel sheet which has videos’ details about front-line staff and the evaluation captured by the quality team. The dates of the videos in this dataset are from June 2019 until March 2020.</a:t>
            </a:r>
          </a:p>
          <a:p>
            <a:pPr marL="342900" indent="-342900" algn="just">
              <a:lnSpc>
                <a:spcPct val="150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An audio survey was conducted. The main purpose of the survey was to collect speaker’s voices for important twelve phrases or words to be used in training a classification model.</a:t>
            </a:r>
          </a:p>
        </p:txBody>
      </p:sp>
    </p:spTree>
    <p:extLst>
      <p:ext uri="{BB962C8B-B14F-4D97-AF65-F5344CB8AC3E}">
        <p14:creationId xmlns:p14="http://schemas.microsoft.com/office/powerpoint/2010/main" val="2318694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43ECC-998F-43BE-A307-747E0611948C}"/>
              </a:ext>
            </a:extLst>
          </p:cNvPr>
          <p:cNvSpPr>
            <a:spLocks noGrp="1"/>
          </p:cNvSpPr>
          <p:nvPr>
            <p:ph type="title"/>
          </p:nvPr>
        </p:nvSpPr>
        <p:spPr>
          <a:xfrm>
            <a:off x="3515574" y="844301"/>
            <a:ext cx="4933874" cy="633942"/>
          </a:xfrm>
        </p:spPr>
        <p:txBody>
          <a:bodyPr>
            <a:noAutofit/>
          </a:bodyPr>
          <a:lstStyle/>
          <a:p>
            <a:pPr algn="ctr"/>
            <a:r>
              <a:rPr lang="en-US" sz="2000" dirty="0"/>
              <a:t>Current Procedure VS Proposed Mechanisms</a:t>
            </a:r>
          </a:p>
        </p:txBody>
      </p:sp>
      <p:sp>
        <p:nvSpPr>
          <p:cNvPr id="4" name="Rectangle 2">
            <a:extLst>
              <a:ext uri="{FF2B5EF4-FFF2-40B4-BE49-F238E27FC236}">
                <a16:creationId xmlns:a16="http://schemas.microsoft.com/office/drawing/2014/main" id="{C503A85E-ED2C-4999-8F6E-45ECC5C8AC53}"/>
              </a:ext>
            </a:extLst>
          </p:cNvPr>
          <p:cNvSpPr>
            <a:spLocks noChangeArrowheads="1"/>
          </p:cNvSpPr>
          <p:nvPr/>
        </p:nvSpPr>
        <p:spPr bwMode="auto">
          <a:xfrm>
            <a:off x="1255222" y="15295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6">
            <a:extLst>
              <a:ext uri="{FF2B5EF4-FFF2-40B4-BE49-F238E27FC236}">
                <a16:creationId xmlns:a16="http://schemas.microsoft.com/office/drawing/2014/main" id="{0A29BA87-FAC0-4B37-99BB-5328B5488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222" y="1529542"/>
            <a:ext cx="10430290" cy="465998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4C7476-25FC-4A05-9DE2-2D1C4DF6EDD2}"/>
              </a:ext>
            </a:extLst>
          </p:cNvPr>
          <p:cNvSpPr txBox="1"/>
          <p:nvPr/>
        </p:nvSpPr>
        <p:spPr>
          <a:xfrm>
            <a:off x="2621605" y="-210029"/>
            <a:ext cx="6721812"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p>
        </p:txBody>
      </p:sp>
    </p:spTree>
    <p:extLst>
      <p:ext uri="{BB962C8B-B14F-4D97-AF65-F5344CB8AC3E}">
        <p14:creationId xmlns:p14="http://schemas.microsoft.com/office/powerpoint/2010/main" val="832494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9A7006-18FE-4DFC-8A25-7D3A28D93B4C}"/>
              </a:ext>
            </a:extLst>
          </p:cNvPr>
          <p:cNvSpPr txBox="1">
            <a:spLocks/>
          </p:cNvSpPr>
          <p:nvPr/>
        </p:nvSpPr>
        <p:spPr>
          <a:xfrm>
            <a:off x="1295400" y="1533622"/>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dirty="0"/>
              <a:t>What elements can be automated in the evaluation?</a:t>
            </a:r>
          </a:p>
        </p:txBody>
      </p:sp>
      <p:pic>
        <p:nvPicPr>
          <p:cNvPr id="7" name="Picture 6">
            <a:extLst>
              <a:ext uri="{FF2B5EF4-FFF2-40B4-BE49-F238E27FC236}">
                <a16:creationId xmlns:a16="http://schemas.microsoft.com/office/drawing/2014/main" id="{CF7B4FE7-2C08-4137-B1A5-EBE76751E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865" y="1887466"/>
            <a:ext cx="5270269" cy="5270269"/>
          </a:xfrm>
          <a:prstGeom prst="rect">
            <a:avLst/>
          </a:prstGeom>
        </p:spPr>
      </p:pic>
      <p:sp>
        <p:nvSpPr>
          <p:cNvPr id="5" name="TextBox 4">
            <a:extLst>
              <a:ext uri="{FF2B5EF4-FFF2-40B4-BE49-F238E27FC236}">
                <a16:creationId xmlns:a16="http://schemas.microsoft.com/office/drawing/2014/main" id="{3EDF5D37-484C-4C97-9E2D-B0CF469F1FA8}"/>
              </a:ext>
            </a:extLst>
          </p:cNvPr>
          <p:cNvSpPr txBox="1"/>
          <p:nvPr/>
        </p:nvSpPr>
        <p:spPr>
          <a:xfrm>
            <a:off x="2735094" y="58366"/>
            <a:ext cx="6721812"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p>
        </p:txBody>
      </p:sp>
    </p:spTree>
    <p:extLst>
      <p:ext uri="{BB962C8B-B14F-4D97-AF65-F5344CB8AC3E}">
        <p14:creationId xmlns:p14="http://schemas.microsoft.com/office/powerpoint/2010/main" val="202739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B2B5577-5051-48C3-A999-75F96AFFDF39}"/>
              </a:ext>
            </a:extLst>
          </p:cNvPr>
          <p:cNvGraphicFramePr/>
          <p:nvPr>
            <p:extLst>
              <p:ext uri="{D42A27DB-BD31-4B8C-83A1-F6EECF244321}">
                <p14:modId xmlns:p14="http://schemas.microsoft.com/office/powerpoint/2010/main" val="1481376311"/>
              </p:ext>
            </p:extLst>
          </p:nvPr>
        </p:nvGraphicFramePr>
        <p:xfrm>
          <a:off x="748748" y="989124"/>
          <a:ext cx="10694503" cy="5988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0DC7B30-8721-417A-A51E-297173461B18}"/>
              </a:ext>
            </a:extLst>
          </p:cNvPr>
          <p:cNvSpPr txBox="1"/>
          <p:nvPr/>
        </p:nvSpPr>
        <p:spPr>
          <a:xfrm>
            <a:off x="2735093" y="-13907"/>
            <a:ext cx="6721812" cy="1003031"/>
          </a:xfrm>
          <a:prstGeom prst="rect">
            <a:avLst/>
          </a:prstGeom>
          <a:noFill/>
        </p:spPr>
        <p:txBody>
          <a:bodyPr wrap="square">
            <a:spAutoFit/>
          </a:bodyPr>
          <a:lstStyle/>
          <a:p>
            <a:pPr lvl="0" algn="ctr" rtl="0">
              <a:lnSpc>
                <a:spcPct val="150000"/>
              </a:lnSpc>
              <a:spcAft>
                <a:spcPts val="800"/>
              </a:spcAft>
            </a:pPr>
            <a:r>
              <a:rPr lang="en-US" sz="4400" kern="0" dirty="0">
                <a:effectLst/>
                <a:latin typeface="+mj-lt"/>
                <a:cs typeface="Times New Roman" panose="02020603050405020304" pitchFamily="18" charset="0"/>
              </a:rPr>
              <a:t>Procedures and Methods</a:t>
            </a:r>
          </a:p>
        </p:txBody>
      </p:sp>
    </p:spTree>
    <p:extLst>
      <p:ext uri="{BB962C8B-B14F-4D97-AF65-F5344CB8AC3E}">
        <p14:creationId xmlns:p14="http://schemas.microsoft.com/office/powerpoint/2010/main" val="3430663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3294</TotalTime>
  <Words>4682</Words>
  <Application>Microsoft Office PowerPoint</Application>
  <PresentationFormat>Widescreen</PresentationFormat>
  <Paragraphs>761</Paragraphs>
  <Slides>37</Slides>
  <Notes>27</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Cambria Math</vt:lpstr>
      <vt:lpstr>Courier New</vt:lpstr>
      <vt:lpstr>Symbol</vt:lpstr>
      <vt:lpstr>Times New Roman</vt:lpstr>
      <vt:lpstr>Office Theme</vt:lpstr>
      <vt:lpstr>PowerPoint Presentation</vt:lpstr>
      <vt:lpstr>Presentation Outline</vt:lpstr>
      <vt:lpstr>Introduction</vt:lpstr>
      <vt:lpstr>Research Problem</vt:lpstr>
      <vt:lpstr>Objectives</vt:lpstr>
      <vt:lpstr>Data</vt:lpstr>
      <vt:lpstr>Current Procedure VS Proposed Mechanisms</vt:lpstr>
      <vt:lpstr>PowerPoint Presentation</vt:lpstr>
      <vt:lpstr>PowerPoint Presentation</vt:lpstr>
      <vt:lpstr>Stage 1 Converting Interviews to Frames </vt:lpstr>
      <vt:lpstr>Baseline Training Dataset</vt:lpstr>
      <vt:lpstr>Observations  during manual evaluation</vt:lpstr>
      <vt:lpstr>Stage 2 Face Detection and Face Recognition </vt:lpstr>
      <vt:lpstr>PowerPoint Presentation</vt:lpstr>
      <vt:lpstr>Euclidean Distance (Face Recognition) </vt:lpstr>
      <vt:lpstr>K-Nearest Neighbors (KNN) (Face Recognition)</vt:lpstr>
      <vt:lpstr>Attempt 2: Transfer Learning</vt:lpstr>
      <vt:lpstr>Stage 4 Smile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Stage 3 Eye Contact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Sadiq Jaffer</dc:creator>
  <cp:lastModifiedBy>Sadiq Jaffer</cp:lastModifiedBy>
  <cp:revision>84</cp:revision>
  <dcterms:created xsi:type="dcterms:W3CDTF">2021-03-16T19:06:43Z</dcterms:created>
  <dcterms:modified xsi:type="dcterms:W3CDTF">2021-03-30T07:53:04Z</dcterms:modified>
</cp:coreProperties>
</file>